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6"/>
  </p:notesMasterIdLst>
  <p:handoutMasterIdLst>
    <p:handoutMasterId r:id="rId17"/>
  </p:handoutMasterIdLst>
  <p:sldIdLst>
    <p:sldId id="278" r:id="rId3"/>
    <p:sldId id="369" r:id="rId4"/>
    <p:sldId id="355" r:id="rId5"/>
    <p:sldId id="360" r:id="rId6"/>
    <p:sldId id="356" r:id="rId7"/>
    <p:sldId id="362" r:id="rId8"/>
    <p:sldId id="364" r:id="rId9"/>
    <p:sldId id="357" r:id="rId10"/>
    <p:sldId id="365" r:id="rId11"/>
    <p:sldId id="366" r:id="rId12"/>
    <p:sldId id="368" r:id="rId13"/>
    <p:sldId id="367" r:id="rId14"/>
    <p:sldId id="32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39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/>
    <p:restoredTop sz="94746"/>
  </p:normalViewPr>
  <p:slideViewPr>
    <p:cSldViewPr>
      <p:cViewPr varScale="1">
        <p:scale>
          <a:sx n="87" d="100"/>
          <a:sy n="8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7791-D917-2C4C-AE67-D3C5D31A8B99}" type="datetimeFigureOut">
              <a:rPr kumimoji="1" lang="zh-CN" altLang="en-US" smtClean="0"/>
              <a:t>2018/1/8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BD0A-2D1F-9542-A7AC-BABF908F57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F13F-2DF3-4021-B8A4-5BD882FADF54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FB29-72D8-433D-86CC-7E99717FB1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03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16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4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44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88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12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94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290296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3896753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549865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9135077" y="1796455"/>
            <a:ext cx="1822449" cy="182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638" y="-80211"/>
            <a:ext cx="12311276" cy="7018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102428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" y="2110049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1979058"/>
            <a:ext cx="12189069" cy="2660364"/>
          </a:xfrm>
          <a:custGeom>
            <a:avLst/>
            <a:gdLst>
              <a:gd name="connsiteX0" fmla="*/ 0 w 12189069"/>
              <a:gd name="connsiteY0" fmla="*/ 0 h 2660364"/>
              <a:gd name="connsiteX1" fmla="*/ 12189069 w 12189069"/>
              <a:gd name="connsiteY1" fmla="*/ 0 h 2660364"/>
              <a:gd name="connsiteX2" fmla="*/ 12189069 w 12189069"/>
              <a:gd name="connsiteY2" fmla="*/ 2660364 h 2660364"/>
              <a:gd name="connsiteX3" fmla="*/ 0 w 12189069"/>
              <a:gd name="connsiteY3" fmla="*/ 2660364 h 26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069" h="2660364">
                <a:moveTo>
                  <a:pt x="0" y="0"/>
                </a:moveTo>
                <a:lnTo>
                  <a:pt x="12189069" y="0"/>
                </a:lnTo>
                <a:lnTo>
                  <a:pt x="12189069" y="2660364"/>
                </a:lnTo>
                <a:lnTo>
                  <a:pt x="0" y="26603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81D1C63D-097A-4FC3-A407-278BFC2EC5CD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t>8.01.2018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18565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18565"/>
            <a:fld id="{4783DD95-25E1-47BC-8448-BBE9849F262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48496" y="1839358"/>
            <a:ext cx="5257800" cy="3479800"/>
          </a:xfrm>
          <a:custGeom>
            <a:avLst/>
            <a:gdLst>
              <a:gd name="connsiteX0" fmla="*/ 0 w 5257800"/>
              <a:gd name="connsiteY0" fmla="*/ 0 h 3479800"/>
              <a:gd name="connsiteX1" fmla="*/ 5257800 w 5257800"/>
              <a:gd name="connsiteY1" fmla="*/ 0 h 3479800"/>
              <a:gd name="connsiteX2" fmla="*/ 5257800 w 5257800"/>
              <a:gd name="connsiteY2" fmla="*/ 3479800 h 3479800"/>
              <a:gd name="connsiteX3" fmla="*/ 0 w 5257800"/>
              <a:gd name="connsiteY3" fmla="*/ 3479800 h 347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3479800">
                <a:moveTo>
                  <a:pt x="0" y="0"/>
                </a:moveTo>
                <a:lnTo>
                  <a:pt x="5257800" y="0"/>
                </a:lnTo>
                <a:lnTo>
                  <a:pt x="5257800" y="3479800"/>
                </a:lnTo>
                <a:lnTo>
                  <a:pt x="0" y="3479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8406483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406483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097007" y="434323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097007" y="2484587"/>
            <a:ext cx="2311512" cy="1850750"/>
          </a:xfrm>
          <a:custGeom>
            <a:avLst/>
            <a:gdLst>
              <a:gd name="connsiteX0" fmla="*/ 0 w 2311512"/>
              <a:gd name="connsiteY0" fmla="*/ 0 h 1850750"/>
              <a:gd name="connsiteX1" fmla="*/ 2311512 w 2311512"/>
              <a:gd name="connsiteY1" fmla="*/ 0 h 1850750"/>
              <a:gd name="connsiteX2" fmla="*/ 2311512 w 2311512"/>
              <a:gd name="connsiteY2" fmla="*/ 1850750 h 1850750"/>
              <a:gd name="connsiteX3" fmla="*/ 0 w 2311512"/>
              <a:gd name="connsiteY3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512" h="1850750">
                <a:moveTo>
                  <a:pt x="0" y="0"/>
                </a:moveTo>
                <a:lnTo>
                  <a:pt x="2311512" y="0"/>
                </a:lnTo>
                <a:lnTo>
                  <a:pt x="2311512" y="1850750"/>
                </a:lnTo>
                <a:lnTo>
                  <a:pt x="0" y="1850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474006" y="2484588"/>
            <a:ext cx="4622887" cy="3708585"/>
          </a:xfrm>
          <a:custGeom>
            <a:avLst/>
            <a:gdLst>
              <a:gd name="connsiteX0" fmla="*/ 0 w 4622887"/>
              <a:gd name="connsiteY0" fmla="*/ 0 h 3708585"/>
              <a:gd name="connsiteX1" fmla="*/ 4622887 w 4622887"/>
              <a:gd name="connsiteY1" fmla="*/ 0 h 3708585"/>
              <a:gd name="connsiteX2" fmla="*/ 4622887 w 4622887"/>
              <a:gd name="connsiteY2" fmla="*/ 3708585 h 3708585"/>
              <a:gd name="connsiteX3" fmla="*/ 0 w 4622887"/>
              <a:gd name="connsiteY3" fmla="*/ 3708585 h 370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87" h="3708585">
                <a:moveTo>
                  <a:pt x="0" y="0"/>
                </a:moveTo>
                <a:lnTo>
                  <a:pt x="4622887" y="0"/>
                </a:lnTo>
                <a:lnTo>
                  <a:pt x="4622887" y="3708585"/>
                </a:lnTo>
                <a:lnTo>
                  <a:pt x="0" y="3708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577385" y="341194"/>
            <a:ext cx="103723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7" y="2061942"/>
            <a:ext cx="2388879" cy="23888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4562" y="2061943"/>
            <a:ext cx="2388879" cy="238888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801982" y="2061944"/>
            <a:ext cx="2388877" cy="23888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3391" y="4510424"/>
            <a:ext cx="2388791" cy="234757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967" y="4507681"/>
            <a:ext cx="2388791" cy="235032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996517"/>
            <a:ext cx="9144000" cy="2480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879" y="2061942"/>
            <a:ext cx="2388879" cy="23888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6" y="4510335"/>
            <a:ext cx="2388879" cy="234766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3" name="Shape 587"/>
          <p:cNvSpPr/>
          <p:nvPr userDrawn="1"/>
        </p:nvSpPr>
        <p:spPr>
          <a:xfrm>
            <a:off x="7353303" y="2061942"/>
            <a:ext cx="2388879" cy="23888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4562" y="4510335"/>
            <a:ext cx="2388879" cy="234766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801986" y="4510335"/>
            <a:ext cx="2388879" cy="23476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800649" y="2053956"/>
            <a:ext cx="512929" cy="512931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701070" y="2053956"/>
            <a:ext cx="512929" cy="512931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9784" y="4507677"/>
            <a:ext cx="512929" cy="512931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9480" y="4507677"/>
            <a:ext cx="512929" cy="512931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942" y="4507677"/>
            <a:ext cx="512929" cy="512931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/>
                <a:sym typeface="Source Sans Pro Light"/>
              </a:endParaRPr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60608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60611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61029" y="2872115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61029" y="317696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9740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9743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9015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901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9436" y="5295853"/>
            <a:ext cx="1871768" cy="228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9438" y="5600700"/>
            <a:ext cx="1924031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6699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6699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9943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9943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907" y="401251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907" y="2209769"/>
            <a:ext cx="3210380" cy="1737360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4000" y="381002"/>
            <a:ext cx="9144000" cy="53581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9606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324" y="1894291"/>
            <a:ext cx="232169" cy="1113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5" name="Shape 576"/>
          <p:cNvSpPr/>
          <p:nvPr userDrawn="1"/>
        </p:nvSpPr>
        <p:spPr>
          <a:xfrm>
            <a:off x="4491789" y="1894291"/>
            <a:ext cx="232169" cy="1113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6" name="Shape 577"/>
          <p:cNvSpPr/>
          <p:nvPr userDrawn="1"/>
        </p:nvSpPr>
        <p:spPr>
          <a:xfrm>
            <a:off x="7763650" y="1894291"/>
            <a:ext cx="232169" cy="1113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7" name="Shape 578"/>
          <p:cNvSpPr/>
          <p:nvPr userDrawn="1"/>
        </p:nvSpPr>
        <p:spPr>
          <a:xfrm>
            <a:off x="1232324" y="5924011"/>
            <a:ext cx="232169" cy="13471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8" name="Shape 579"/>
          <p:cNvSpPr/>
          <p:nvPr userDrawn="1"/>
        </p:nvSpPr>
        <p:spPr>
          <a:xfrm>
            <a:off x="4491789" y="5924011"/>
            <a:ext cx="232169" cy="1347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29" name="Shape 580"/>
          <p:cNvSpPr/>
          <p:nvPr userDrawn="1"/>
        </p:nvSpPr>
        <p:spPr>
          <a:xfrm>
            <a:off x="7763650" y="5924011"/>
            <a:ext cx="232169" cy="1347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ource Sans Pro Light"/>
              <a:sym typeface="Source Sans Pro Light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5253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9606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5253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91065" y="1783084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91065" y="5845373"/>
            <a:ext cx="1689937" cy="2744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6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65_1"/>
          <p:cNvSpPr/>
          <p:nvPr userDrawn="1"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10.png"/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svg"/><Relationship Id="rId5" Type="http://schemas.openxmlformats.org/officeDocument/2006/relationships/image" Target="../media/image12.png"/><Relationship Id="rId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3659505" y="1844675"/>
            <a:ext cx="488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WPA2 FLAW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2101" y="4020595"/>
            <a:ext cx="1987400" cy="4913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410419093 </a:t>
            </a:r>
            <a:r>
              <a:rPr lang="zh-CN" altLang="en-US" sz="1400" dirty="0">
                <a:solidFill>
                  <a:schemeClr val="accent1"/>
                </a:solidFill>
                <a:cs typeface="+mn-ea"/>
                <a:sym typeface="+mn-lt"/>
              </a:rPr>
              <a:t>李逸鳴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14427" y="221807"/>
            <a:ext cx="5643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KRACK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8C71F234-3D68-42CA-A35E-E1DCC232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00" y="1219620"/>
            <a:ext cx="6336000" cy="5416573"/>
          </a:xfrm>
          <a:prstGeom prst="rect">
            <a:avLst/>
          </a:prstGeom>
        </p:spPr>
      </p:pic>
      <p:pic>
        <p:nvPicPr>
          <p:cNvPr id="6" name="圖形 5">
            <a:extLst>
              <a:ext uri="{FF2B5EF4-FFF2-40B4-BE49-F238E27FC236}">
                <a16:creationId xmlns="" xmlns:a16="http://schemas.microsoft.com/office/drawing/2014/main" id="{8871BECA-4141-446A-AF79-470912412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6000" y="2853000"/>
            <a:ext cx="1152000" cy="1152000"/>
          </a:xfrm>
          <a:prstGeom prst="rect">
            <a:avLst/>
          </a:prstGeom>
        </p:spPr>
      </p:pic>
      <p:pic>
        <p:nvPicPr>
          <p:cNvPr id="12" name="圖形 11">
            <a:extLst>
              <a:ext uri="{FF2B5EF4-FFF2-40B4-BE49-F238E27FC236}">
                <a16:creationId xmlns="" xmlns:a16="http://schemas.microsoft.com/office/drawing/2014/main" id="{30CA2E1F-9244-4E6C-9677-1E5E91882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000" y="2715447"/>
            <a:ext cx="1427105" cy="14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26751" y="221807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Math?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="" xmlns:a16="http://schemas.microsoft.com/office/drawing/2014/main" id="{4946F5FA-D0BF-45D4-8283-1404D73E72C9}"/>
              </a:ext>
            </a:extLst>
          </p:cNvPr>
          <p:cNvSpPr txBox="1"/>
          <p:nvPr/>
        </p:nvSpPr>
        <p:spPr>
          <a:xfrm>
            <a:off x="1151105" y="1620245"/>
            <a:ext cx="97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 =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1 xor </a:t>
            </a:r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Data</a:t>
            </a:r>
            <a:r>
              <a:rPr lang="sv-SE" sz="6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36">
            <a:extLst>
              <a:ext uri="{FF2B5EF4-FFF2-40B4-BE49-F238E27FC236}">
                <a16:creationId xmlns="" xmlns:a16="http://schemas.microsoft.com/office/drawing/2014/main" id="{17388224-F329-4947-92B6-A50AF4911E02}"/>
              </a:ext>
            </a:extLst>
          </p:cNvPr>
          <p:cNvSpPr txBox="1"/>
          <p:nvPr/>
        </p:nvSpPr>
        <p:spPr>
          <a:xfrm>
            <a:off x="2280001" y="2925000"/>
            <a:ext cx="79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已知密文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如果已知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Data1,Data2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任意一個，則可解出另一個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1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8494" y="221807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Worst case?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="" xmlns:a16="http://schemas.microsoft.com/office/drawing/2014/main" id="{A55828B6-FE93-43F8-810B-90E6621CA373}"/>
              </a:ext>
            </a:extLst>
          </p:cNvPr>
          <p:cNvSpPr/>
          <p:nvPr/>
        </p:nvSpPr>
        <p:spPr>
          <a:xfrm>
            <a:off x="1165425" y="1527069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>
            <a:extLst>
              <a:ext uri="{FF2B5EF4-FFF2-40B4-BE49-F238E27FC236}">
                <a16:creationId xmlns="" xmlns:a16="http://schemas.microsoft.com/office/drawing/2014/main" id="{B3AB7FDC-E602-4BA4-B960-DF38822B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324" y="1650968"/>
            <a:ext cx="1905000" cy="1905000"/>
          </a:xfrm>
          <a:prstGeom prst="rect">
            <a:avLst/>
          </a:prstGeom>
        </p:spPr>
      </p:pic>
      <p:sp>
        <p:nvSpPr>
          <p:cNvPr id="13" name="TextBox 41">
            <a:extLst>
              <a:ext uri="{FF2B5EF4-FFF2-40B4-BE49-F238E27FC236}">
                <a16:creationId xmlns="" xmlns:a16="http://schemas.microsoft.com/office/drawing/2014/main" id="{19610036-50A1-474B-B055-0B7E34A2398B}"/>
              </a:ext>
            </a:extLst>
          </p:cNvPr>
          <p:cNvSpPr txBox="1"/>
          <p:nvPr/>
        </p:nvSpPr>
        <p:spPr>
          <a:xfrm>
            <a:off x="4163517" y="2209451"/>
            <a:ext cx="69246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wpa_supplicant</a:t>
            </a: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&gt; 2.4 :</a:t>
            </a:r>
          </a:p>
          <a:p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第一次安裝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后會將原地址清零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1657350" lvl="3" indent="-285750">
              <a:buClr>
                <a:srgbClr val="339FD6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第二次安裝的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實際為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0000000</a:t>
            </a:r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 indent="0">
              <a:buClr>
                <a:srgbClr val="339FD6"/>
              </a:buClr>
              <a:buFont typeface="Wingdings" panose="05000000000000000000" charset="0"/>
              <a:buNone/>
            </a:pPr>
            <a:endParaRPr lang="en-US" altLang="id-ID" b="1" dirty="0" err="1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                    </a:t>
            </a:r>
          </a:p>
          <a:p>
            <a:r>
              <a:rPr lang="en-US" altLang="id-ID" b="1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="" xmlns:a16="http://schemas.microsoft.com/office/drawing/2014/main" id="{D1A2D565-3053-4EAD-A0D3-61D522740487}"/>
              </a:ext>
            </a:extLst>
          </p:cNvPr>
          <p:cNvSpPr/>
          <p:nvPr/>
        </p:nvSpPr>
        <p:spPr>
          <a:xfrm>
            <a:off x="1041526" y="3933000"/>
            <a:ext cx="2152798" cy="215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形 9">
            <a:extLst>
              <a:ext uri="{FF2B5EF4-FFF2-40B4-BE49-F238E27FC236}">
                <a16:creationId xmlns="" xmlns:a16="http://schemas.microsoft.com/office/drawing/2014/main" id="{9B928047-5AC3-4A11-9D70-F3A0CF28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000" y="4149000"/>
            <a:ext cx="1545000" cy="15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5582" y="2875915"/>
            <a:ext cx="9220835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    For   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00034" y="221807"/>
            <a:ext cx="7071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to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secure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5400" dirty="0" err="1" smtClean="0">
                <a:solidFill>
                  <a:schemeClr val="bg1"/>
                </a:solidFill>
                <a:cs typeface="+mn-ea"/>
                <a:sym typeface="+mn-lt"/>
              </a:rPr>
              <a:t>wifi</a:t>
            </a: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=""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850140" y="1341000"/>
            <a:ext cx="26997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Open</a:t>
            </a: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WEP</a:t>
            </a:r>
            <a:endParaRPr lang="en-US" altLang="id-ID" sz="40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40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WAP</a:t>
            </a: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rPr>
              <a:t>WAP2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67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2544" y="3108267"/>
            <a:ext cx="313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4-way handshake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48473" y="221807"/>
            <a:ext cx="4175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How it works?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F6BA1A33-01C3-44D7-83C3-D501370F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1213400"/>
            <a:ext cx="5207136" cy="5307802"/>
          </a:xfrm>
          <a:prstGeom prst="rect">
            <a:avLst/>
          </a:prstGeom>
        </p:spPr>
      </p:pic>
      <p:sp>
        <p:nvSpPr>
          <p:cNvPr id="7" name="TextBox 36">
            <a:extLst>
              <a:ext uri="{FF2B5EF4-FFF2-40B4-BE49-F238E27FC236}">
                <a16:creationId xmlns=""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airwise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T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ransient</a:t>
            </a:r>
            <a:r>
              <a:rPr lang="en-US" altLang="id-ID" sz="48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id-ID" sz="2800" b="1" dirty="0" err="1">
                <a:solidFill>
                  <a:schemeClr val="bg1"/>
                </a:solidFill>
                <a:cs typeface="+mn-ea"/>
                <a:sym typeface="+mn-lt"/>
              </a:rPr>
              <a:t>ey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SNonce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21167" y="3108267"/>
            <a:ext cx="3142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How to crack it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097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205" y="-2346807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58677" y="221807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窮舉法？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AF0C1DF5-61F0-477F-8419-4DEC4DD6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67" y="1341000"/>
            <a:ext cx="6876000" cy="51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5400000" flipH="1">
            <a:off x="5716198" y="-2268739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73676" y="221807"/>
            <a:ext cx="572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更快一點的方法？</a:t>
            </a:r>
          </a:p>
        </p:txBody>
      </p:sp>
      <p:sp>
        <p:nvSpPr>
          <p:cNvPr id="7" name="TextBox 36">
            <a:extLst>
              <a:ext uri="{FF2B5EF4-FFF2-40B4-BE49-F238E27FC236}">
                <a16:creationId xmlns=""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786106" y="2044005"/>
            <a:ext cx="1061978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WPS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id-ID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位數字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Router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會告知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Client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前半部分是否正確 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&amp;&amp;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最後一位是校驗碼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從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8 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到 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10 ^ 4 + 10 ^ 3</a:t>
            </a:r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，共</a:t>
            </a:r>
            <a:r>
              <a:rPr lang="en-US" altLang="zh-TW" sz="2400" b="1" dirty="0">
                <a:solidFill>
                  <a:schemeClr val="bg1"/>
                </a:solidFill>
                <a:cs typeface="+mn-ea"/>
                <a:sym typeface="+mn-lt"/>
              </a:rPr>
              <a:t>11000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次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1">
              <a:buClr>
                <a:srgbClr val="339FD6"/>
              </a:buClr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91790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90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3026977-196A-46AB-B8C3-9E48537AAF74}"/>
              </a:ext>
            </a:extLst>
          </p:cNvPr>
          <p:cNvSpPr/>
          <p:nvPr/>
        </p:nvSpPr>
        <p:spPr>
          <a:xfrm>
            <a:off x="552000" y="1629000"/>
            <a:ext cx="10728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04000" y="2743218"/>
            <a:ext cx="813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ey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R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einstallation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tt</a:t>
            </a:r>
            <a:r>
              <a:rPr lang="en-US" altLang="zh-CN" sz="8000" b="1" dirty="0" err="1">
                <a:solidFill>
                  <a:schemeClr val="bg1"/>
                </a:solidFill>
                <a:cs typeface="+mn-ea"/>
                <a:sym typeface="+mn-lt"/>
              </a:rPr>
              <a:t>CK</a:t>
            </a:r>
            <a:r>
              <a:rPr lang="en-US" altLang="zh-CN" sz="4400" b="1" dirty="0" err="1">
                <a:solidFill>
                  <a:schemeClr val="bg2"/>
                </a:solidFill>
                <a:cs typeface="+mn-ea"/>
                <a:sym typeface="+mn-lt"/>
              </a:rPr>
              <a:t>s</a:t>
            </a:r>
            <a:r>
              <a:rPr lang="en-US" altLang="zh-CN" sz="8000" b="1" dirty="0">
                <a:solidFill>
                  <a:schemeClr val="bg2"/>
                </a:solidFill>
                <a:cs typeface="+mn-ea"/>
                <a:sym typeface="+mn-lt"/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!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="" xmlns:a16="http://schemas.microsoft.com/office/drawing/2014/main" id="{A34CA92E-D384-41DE-A392-B4822B5403BB}"/>
              </a:ext>
            </a:extLst>
          </p:cNvPr>
          <p:cNvCxnSpPr>
            <a:cxnSpLocks/>
          </p:cNvCxnSpPr>
          <p:nvPr/>
        </p:nvCxnSpPr>
        <p:spPr>
          <a:xfrm>
            <a:off x="2136000" y="2133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="" xmlns:a16="http://schemas.microsoft.com/office/drawing/2014/main" id="{95D13DE5-AC39-4E1B-A768-9044FA0E6D3B}"/>
              </a:ext>
            </a:extLst>
          </p:cNvPr>
          <p:cNvCxnSpPr>
            <a:cxnSpLocks/>
          </p:cNvCxnSpPr>
          <p:nvPr/>
        </p:nvCxnSpPr>
        <p:spPr>
          <a:xfrm>
            <a:off x="2136000" y="4725000"/>
            <a:ext cx="7272000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36000" y="1076873"/>
            <a:ext cx="0" cy="566412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 flipH="1">
            <a:off x="6027305" y="-2405265"/>
            <a:ext cx="39600" cy="6924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85744" y="221807"/>
            <a:ext cx="470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565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PTK is fine but…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="" xmlns:a16="http://schemas.microsoft.com/office/drawing/2014/main" id="{D917A74A-031D-41A6-A130-52F4249C7B01}"/>
              </a:ext>
            </a:extLst>
          </p:cNvPr>
          <p:cNvSpPr txBox="1"/>
          <p:nvPr/>
        </p:nvSpPr>
        <p:spPr>
          <a:xfrm>
            <a:off x="876213" y="1374311"/>
            <a:ext cx="42837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4800" b="1" dirty="0">
                <a:solidFill>
                  <a:schemeClr val="bg1"/>
                </a:solidFill>
                <a:cs typeface="+mn-ea"/>
                <a:sym typeface="+mn-lt"/>
              </a:rPr>
              <a:t>PTK</a:t>
            </a:r>
            <a:r>
              <a:rPr lang="en-US" altLang="id-ID" sz="2000" b="1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endParaRPr lang="en-US" altLang="id-ID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742950" lvl="1" indent="-28575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PMK( SSID  &amp;  password )</a:t>
            </a:r>
          </a:p>
          <a:p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Anoce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 err="1">
                <a:solidFill>
                  <a:schemeClr val="bg1"/>
                </a:solidFill>
                <a:cs typeface="+mn-ea"/>
                <a:sym typeface="+mn-lt"/>
              </a:rPr>
              <a:t>Snoce</a:t>
            </a: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MAC Address</a:t>
            </a: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endParaRPr lang="en-US" altLang="id-ID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marL="800100" lvl="1" indent="-342900">
              <a:buClr>
                <a:srgbClr val="339FD6"/>
              </a:buClr>
              <a:buFont typeface="Wingdings" panose="05000000000000000000" pitchFamily="2" charset="2"/>
              <a:buChar char="l"/>
            </a:pPr>
            <a:r>
              <a:rPr lang="en-US" altLang="id-ID" sz="2400" b="1" dirty="0">
                <a:solidFill>
                  <a:schemeClr val="bg1"/>
                </a:solidFill>
                <a:cs typeface="+mn-ea"/>
                <a:sym typeface="+mn-lt"/>
              </a:rPr>
              <a:t>Client MAC Address</a:t>
            </a:r>
          </a:p>
          <a:p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14F9FCB8-31E6-418F-9DB8-E069367F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18" y="1557000"/>
            <a:ext cx="4727369" cy="47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696">
      <a:dk1>
        <a:srgbClr val="242424"/>
      </a:dk1>
      <a:lt1>
        <a:srgbClr val="FFFFFF"/>
      </a:lt1>
      <a:dk2>
        <a:srgbClr val="242424"/>
      </a:dk2>
      <a:lt2>
        <a:srgbClr val="FFFFFF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5A5A5A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188</Words>
  <Application>Microsoft Macintosh PowerPoint</Application>
  <PresentationFormat>宽屏</PresentationFormat>
  <Paragraphs>78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DengXian</vt:lpstr>
      <vt:lpstr>Source Sans Pro Light</vt:lpstr>
      <vt:lpstr>Wingdings</vt:lpstr>
      <vt:lpstr>等线</vt:lpstr>
      <vt:lpstr>微软雅黑</vt:lpstr>
      <vt:lpstr>Ofis Teması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李逸鳴</cp:lastModifiedBy>
  <cp:revision>56</cp:revision>
  <dcterms:created xsi:type="dcterms:W3CDTF">2016-12-13T08:41:00Z</dcterms:created>
  <dcterms:modified xsi:type="dcterms:W3CDTF">2018-01-08T11:18:19Z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