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9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5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07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0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8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9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8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5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5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9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BAFD4E-72BE-431F-A1D1-987B7904922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108D-A0D9-4979-B848-672D45B9D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6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dirty="0" smtClean="0"/>
              <a:t>Telegram bot (</a:t>
            </a:r>
            <a:r>
              <a:rPr lang="en-US" dirty="0" err="1" smtClean="0"/>
              <a:t>Aiogram</a:t>
            </a:r>
            <a:r>
              <a:rPr lang="en-US" dirty="0" smtClean="0"/>
              <a:t> </a:t>
            </a:r>
            <a:r>
              <a:rPr lang="en-US" dirty="0" err="1" smtClean="0"/>
              <a:t>heandler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komandalar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CommandHelp</a:t>
            </a:r>
            <a:r>
              <a:rPr lang="en-US" dirty="0" smtClean="0"/>
              <a:t> - /help </a:t>
            </a:r>
            <a:r>
              <a:rPr lang="en-US" dirty="0" err="1" smtClean="0"/>
              <a:t>komandasi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CommandPrivacy</a:t>
            </a:r>
            <a:r>
              <a:rPr lang="en-US" dirty="0" smtClean="0"/>
              <a:t> - /privacy </a:t>
            </a:r>
            <a:r>
              <a:rPr lang="en-US" dirty="0" err="1" smtClean="0"/>
              <a:t>komandalar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CommandSettings</a:t>
            </a:r>
            <a:r>
              <a:rPr lang="en-US" dirty="0" smtClean="0"/>
              <a:t> - /settings </a:t>
            </a:r>
            <a:r>
              <a:rPr lang="en-US" dirty="0" err="1" smtClean="0"/>
              <a:t>komandalr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CommandsStart</a:t>
            </a:r>
            <a:r>
              <a:rPr lang="en-US" dirty="0" smtClean="0"/>
              <a:t> - /start </a:t>
            </a:r>
            <a:r>
              <a:rPr lang="en-US" dirty="0" err="1" smtClean="0"/>
              <a:t>komandalar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CommandTypeFilter</a:t>
            </a:r>
            <a:r>
              <a:rPr lang="en-US" dirty="0" smtClean="0"/>
              <a:t> - /content </a:t>
            </a:r>
            <a:r>
              <a:rPr lang="en-US" dirty="0" err="1" smtClean="0"/>
              <a:t>turiga</a:t>
            </a:r>
            <a:r>
              <a:rPr lang="en-US" dirty="0" smtClean="0"/>
              <a:t> </a:t>
            </a:r>
            <a:r>
              <a:rPr lang="en-US" dirty="0" err="1" smtClean="0"/>
              <a:t>ko’ra</a:t>
            </a:r>
            <a:endParaRPr lang="en-US" dirty="0" smtClean="0"/>
          </a:p>
          <a:p>
            <a:r>
              <a:rPr lang="en-US" dirty="0" smtClean="0"/>
              <a:t>Hashtag - #hashtag </a:t>
            </a:r>
            <a:r>
              <a:rPr lang="en-US" dirty="0" err="1" smtClean="0"/>
              <a:t>va</a:t>
            </a:r>
            <a:r>
              <a:rPr lang="en-US" dirty="0" smtClean="0"/>
              <a:t> $</a:t>
            </a:r>
            <a:r>
              <a:rPr lang="en-US" dirty="0" err="1" smtClean="0"/>
              <a:t>cashtag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Regular -  regular expression</a:t>
            </a:r>
          </a:p>
          <a:p>
            <a:r>
              <a:rPr lang="en-US" dirty="0" err="1" smtClean="0"/>
              <a:t>RegexpCommandFilter</a:t>
            </a:r>
            <a:r>
              <a:rPr lang="en-US" dirty="0" smtClean="0"/>
              <a:t> – regular expression </a:t>
            </a:r>
            <a:r>
              <a:rPr lang="en-US" dirty="0" err="1" smtClean="0"/>
              <a:t>kommanda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02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Telegram bot (</a:t>
            </a:r>
            <a:r>
              <a:rPr lang="en-US" dirty="0" err="1" smtClean="0"/>
              <a:t>Aiogram</a:t>
            </a:r>
            <a:r>
              <a:rPr lang="en-US" dirty="0" smtClean="0"/>
              <a:t> </a:t>
            </a:r>
            <a:r>
              <a:rPr lang="en-US" dirty="0" err="1" smtClean="0"/>
              <a:t>heandler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r>
              <a:rPr lang="en-US" dirty="0" err="1" smtClean="0"/>
              <a:t>StateFilter</a:t>
            </a:r>
            <a:r>
              <a:rPr lang="en-US" dirty="0" smtClean="0"/>
              <a:t> – state </a:t>
            </a:r>
            <a:r>
              <a:rPr lang="en-US" dirty="0" err="1" smtClean="0"/>
              <a:t>tekshirish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smtClean="0"/>
              <a:t>Text – </a:t>
            </a:r>
            <a:r>
              <a:rPr lang="en-US" dirty="0" err="1" smtClean="0"/>
              <a:t>matnlar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IDFilter</a:t>
            </a:r>
            <a:r>
              <a:rPr lang="en-US" dirty="0" smtClean="0"/>
              <a:t> – user id </a:t>
            </a:r>
            <a:r>
              <a:rPr lang="en-US" dirty="0" err="1" smtClean="0"/>
              <a:t>va</a:t>
            </a:r>
            <a:r>
              <a:rPr lang="en-US" dirty="0" smtClean="0"/>
              <a:t> chat id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AdminFilter</a:t>
            </a:r>
            <a:r>
              <a:rPr lang="en-US" dirty="0" smtClean="0"/>
              <a:t> – admin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IsReplyFilter</a:t>
            </a:r>
            <a:r>
              <a:rPr lang="en-US" dirty="0" smtClean="0"/>
              <a:t> –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javob</a:t>
            </a:r>
            <a:r>
              <a:rPr lang="en-US" dirty="0" smtClean="0"/>
              <a:t> </a:t>
            </a:r>
            <a:r>
              <a:rPr lang="en-US" dirty="0" err="1" smtClean="0"/>
              <a:t>ekanligini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err="1" smtClean="0"/>
              <a:t>IsSendContact</a:t>
            </a:r>
            <a:r>
              <a:rPr lang="en-US" dirty="0" smtClean="0"/>
              <a:t> – </a:t>
            </a:r>
            <a:r>
              <a:rPr lang="en-US" dirty="0" err="1" smtClean="0"/>
              <a:t>foydalanuvchi</a:t>
            </a:r>
            <a:r>
              <a:rPr lang="en-US" dirty="0" smtClean="0"/>
              <a:t> </a:t>
            </a:r>
            <a:r>
              <a:rPr lang="en-US" dirty="0" err="1" smtClean="0"/>
              <a:t>o’z</a:t>
            </a:r>
            <a:r>
              <a:rPr lang="en-US" dirty="0" smtClean="0"/>
              <a:t> </a:t>
            </a:r>
            <a:r>
              <a:rPr lang="en-US" dirty="0" err="1" smtClean="0"/>
              <a:t>kontaktini</a:t>
            </a:r>
            <a:r>
              <a:rPr lang="en-US" dirty="0" smtClean="0"/>
              <a:t> </a:t>
            </a:r>
            <a:r>
              <a:rPr lang="en-US" dirty="0" err="1" smtClean="0"/>
              <a:t>yuborganini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endParaRPr lang="en-US" dirty="0" smtClean="0"/>
          </a:p>
          <a:p>
            <a:r>
              <a:rPr lang="en-US" dirty="0" err="1" smtClean="0"/>
              <a:t>ForwardMessageFilter</a:t>
            </a:r>
            <a:r>
              <a:rPr lang="en-US" dirty="0" smtClean="0"/>
              <a:t> – </a:t>
            </a:r>
            <a:r>
              <a:rPr lang="en-US" dirty="0" err="1" smtClean="0"/>
              <a:t>Birovni</a:t>
            </a:r>
            <a:r>
              <a:rPr lang="en-US" dirty="0" smtClean="0"/>
              <a:t> </a:t>
            </a:r>
            <a:r>
              <a:rPr lang="en-US" dirty="0" err="1" smtClean="0"/>
              <a:t>xabarini</a:t>
            </a:r>
            <a:r>
              <a:rPr lang="en-US" dirty="0" smtClean="0"/>
              <a:t> </a:t>
            </a:r>
            <a:r>
              <a:rPr lang="en-US" dirty="0" err="1" smtClean="0"/>
              <a:t>yuborganini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endParaRPr lang="en-US" dirty="0" smtClean="0"/>
          </a:p>
          <a:p>
            <a:r>
              <a:rPr lang="en-US" dirty="0" err="1" smtClean="0"/>
              <a:t>ChatTypeFilter</a:t>
            </a:r>
            <a:r>
              <a:rPr lang="en-US" dirty="0" smtClean="0"/>
              <a:t> – chat </a:t>
            </a:r>
            <a:r>
              <a:rPr lang="en-US" dirty="0" err="1" smtClean="0"/>
              <a:t>turi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 (</a:t>
            </a:r>
            <a:r>
              <a:rPr lang="en-US" dirty="0" err="1" smtClean="0"/>
              <a:t>privat</a:t>
            </a:r>
            <a:r>
              <a:rPr lang="en-US" dirty="0" smtClean="0"/>
              <a:t>, </a:t>
            </a:r>
            <a:r>
              <a:rPr lang="en-US" dirty="0" err="1" smtClean="0"/>
              <a:t>gruh</a:t>
            </a:r>
            <a:r>
              <a:rPr lang="en-US" dirty="0" smtClean="0"/>
              <a:t>, </a:t>
            </a:r>
            <a:r>
              <a:rPr lang="en-US" dirty="0" err="1" smtClean="0"/>
              <a:t>kanal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02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116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Telegram bot (Aiogram heandler)</vt:lpstr>
      <vt:lpstr>Telegram bot (Aiogram heandler)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(Aiogram heandler)</dc:title>
  <dc:creator>ICT academy 4</dc:creator>
  <cp:lastModifiedBy>ICT academy 4</cp:lastModifiedBy>
  <cp:revision>4</cp:revision>
  <dcterms:created xsi:type="dcterms:W3CDTF">2022-05-16T06:45:16Z</dcterms:created>
  <dcterms:modified xsi:type="dcterms:W3CDTF">2022-05-16T06:55:57Z</dcterms:modified>
</cp:coreProperties>
</file>