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2238" y="-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4F301-5E04-5C02-E715-AEA3CCD2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792AB-2EBD-DE47-6E19-9957B856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87826-4718-5FCA-5673-FF0C4A5C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6AFED-C0D4-C062-DFE0-9B02CFF4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990A8-4DF2-4378-BA7C-1E34BFF9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6B70-B3B2-2718-47EE-F878AB0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B01607-C6F7-5D4D-22EF-2493C42B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3D7C-0B77-B166-39B8-27645139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5E0F5-57C7-F531-98E2-B983BC05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AF27-C42C-ED4A-01D2-0861D9D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3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3E022-74A3-26BE-5125-E62EE993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0B7E07-9B91-F40F-37D3-FB8ACAB2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6E6A8-4D30-9026-0427-1C10AA20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329D0-FECC-94DD-BFFC-1B6AA38C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84F68D-2A91-B1CB-A0B1-8A3B899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9DE25-5A03-AEDB-DEF8-96A61988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8CD52-795B-6433-4B61-4BE58DB9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3BCA7-8D56-CB30-2239-64669C88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065FE-1A41-A743-9CE4-9B13A1B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1E5C5-184C-9782-BDE6-30BB0EE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00EE3-51DE-6951-7E74-D29089E9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E20D4-3292-8282-2426-E8A105C2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CE745-3778-E3CC-F6D6-37DA5AEB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B6A0B-508A-C40F-0079-CF941BEA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B3B63-B93F-55D1-DB7B-834F4AF0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1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45954-A5E5-CCEC-9F2C-743955CE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FD0DF-CA53-9B0A-AFA8-99212B88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A5A2D1-DB2F-267B-7D60-BF3782D6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484E4-D8B1-5895-9ED4-C3C69A4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6C4FCD-7CEB-F4ED-4928-5778A5F1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5559E-FE06-C83D-B5B4-4980F9E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DCA-2413-0514-71E3-C4C6E96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0D657-2D47-22FF-7D6E-A3BD4D18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D7FD45-00D2-7BA6-4781-340BB96D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EEED87-7A10-BBD4-E0C2-DF56048FA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DD2BE-4805-0679-9B41-FC918E03A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CDC39-3E87-EBD0-5C0D-4DF7E3A5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E4E5E4-F497-3B0E-92C1-ADDEB9E0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CF19EC-DC59-0EA0-68C0-28C308CB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2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8EEA7-BC27-1FE8-6EFF-D0E5BC20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5BF16-DB01-A894-088B-2C10D444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6E0C6D-3A71-0D6B-1CA7-FF72E36B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50F87-E306-F64F-D712-D81C369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3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610118-9168-929D-100D-9537E445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5A119B-147E-6804-49C3-7546620D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419D1-782E-2409-E83C-E1392BA9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0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6CDF3-73F6-5BCC-A713-41920BAF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637E1-97EA-0764-01C9-601F151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C058F-AC5D-D641-D2EB-3B79D0C3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55FF25-CF54-AC24-238B-754B37C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21E7A5-BE7D-B03B-DB5D-83A4844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C8055-13E0-4A6A-7122-0E851A9D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56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0E73D-64BB-FE57-128F-D2940AB7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EC76C7-849A-2674-7110-B2188A769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F9D98-C766-ECD1-3DAB-4C7F79F2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6E0702-3928-8E21-6E9F-34BDBDB1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324092-715C-0313-7BEE-DDC785C3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5E97F-48C9-BFFF-FDF2-71ABE9A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5C6B7-0159-91FA-D099-40131675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BCD60E-FF3C-E297-311F-F65DDF9F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90C13-7C02-C558-725E-86488ACB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E5F10-5C8A-46C0-8636-96B0D61EFD44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96EB6-96D6-9A97-F440-C52F5BF8B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9B604-74BF-5FE8-B0C1-22AEF602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41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11FBB1A-5DBA-1F51-E44D-7EDED208846D}"/>
              </a:ext>
            </a:extLst>
          </p:cNvPr>
          <p:cNvSpPr/>
          <p:nvPr/>
        </p:nvSpPr>
        <p:spPr>
          <a:xfrm>
            <a:off x="4797552" y="2189988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287E394-C43E-05BF-66B3-176C0A23F057}"/>
              </a:ext>
            </a:extLst>
          </p:cNvPr>
          <p:cNvCxnSpPr>
            <a:cxnSpLocks/>
          </p:cNvCxnSpPr>
          <p:nvPr/>
        </p:nvCxnSpPr>
        <p:spPr>
          <a:xfrm>
            <a:off x="6079998" y="2189988"/>
            <a:ext cx="32004" cy="2478024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F125CBC-C829-3045-CE2C-04B5E0CB16ED}"/>
              </a:ext>
            </a:extLst>
          </p:cNvPr>
          <p:cNvCxnSpPr>
            <a:cxnSpLocks/>
          </p:cNvCxnSpPr>
          <p:nvPr/>
        </p:nvCxnSpPr>
        <p:spPr>
          <a:xfrm>
            <a:off x="5337048" y="4668012"/>
            <a:ext cx="742950" cy="0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Bogen 15">
            <a:extLst>
              <a:ext uri="{FF2B5EF4-FFF2-40B4-BE49-F238E27FC236}">
                <a16:creationId xmlns:a16="http://schemas.microsoft.com/office/drawing/2014/main" id="{6BC7ED1F-06F9-A2B7-1E45-D9BFFFE95B85}"/>
              </a:ext>
            </a:extLst>
          </p:cNvPr>
          <p:cNvSpPr/>
          <p:nvPr/>
        </p:nvSpPr>
        <p:spPr>
          <a:xfrm>
            <a:off x="4797552" y="3671315"/>
            <a:ext cx="939546" cy="996697"/>
          </a:xfrm>
          <a:prstGeom prst="arc">
            <a:avLst>
              <a:gd name="adj1" fmla="val 5273635"/>
              <a:gd name="adj2" fmla="val 10637363"/>
            </a:avLst>
          </a:prstGeom>
          <a:noFill/>
          <a:ln w="406400" cap="rnd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36A3C6-EB4A-F318-3DCC-0B7ABABA737E}"/>
              </a:ext>
            </a:extLst>
          </p:cNvPr>
          <p:cNvCxnSpPr>
            <a:cxnSpLocks/>
          </p:cNvCxnSpPr>
          <p:nvPr/>
        </p:nvCxnSpPr>
        <p:spPr>
          <a:xfrm>
            <a:off x="6079998" y="2189988"/>
            <a:ext cx="32004" cy="2478024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EB26754-FF64-495D-9B07-FA45E1CE094A}"/>
              </a:ext>
            </a:extLst>
          </p:cNvPr>
          <p:cNvCxnSpPr>
            <a:cxnSpLocks/>
          </p:cNvCxnSpPr>
          <p:nvPr/>
        </p:nvCxnSpPr>
        <p:spPr>
          <a:xfrm>
            <a:off x="5199888" y="2189988"/>
            <a:ext cx="1810512" cy="0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15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19CC06A-A008-F193-D130-2DA51627CFE0}"/>
              </a:ext>
            </a:extLst>
          </p:cNvPr>
          <p:cNvSpPr/>
          <p:nvPr/>
        </p:nvSpPr>
        <p:spPr>
          <a:xfrm>
            <a:off x="4802695" y="2187893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351416-D896-6492-4A3B-DF62457E6444}"/>
              </a:ext>
            </a:extLst>
          </p:cNvPr>
          <p:cNvSpPr/>
          <p:nvPr/>
        </p:nvSpPr>
        <p:spPr>
          <a:xfrm rot="5400000">
            <a:off x="4152900" y="2832545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36C022D-B1CE-9F60-D6C7-173B0F297961}"/>
              </a:ext>
            </a:extLst>
          </p:cNvPr>
          <p:cNvCxnSpPr>
            <a:cxnSpLocks/>
          </p:cNvCxnSpPr>
          <p:nvPr/>
        </p:nvCxnSpPr>
        <p:spPr>
          <a:xfrm>
            <a:off x="5248275" y="2185607"/>
            <a:ext cx="1695450" cy="0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F9A6F63-C374-3040-CE7D-F4A98308646C}"/>
              </a:ext>
            </a:extLst>
          </p:cNvPr>
          <p:cNvSpPr/>
          <p:nvPr/>
        </p:nvSpPr>
        <p:spPr>
          <a:xfrm>
            <a:off x="5005387" y="2738628"/>
            <a:ext cx="637412" cy="128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5EFA6F9-BA67-1AAF-D9D5-E35E667068D2}"/>
              </a:ext>
            </a:extLst>
          </p:cNvPr>
          <p:cNvCxnSpPr>
            <a:cxnSpLocks/>
          </p:cNvCxnSpPr>
          <p:nvPr/>
        </p:nvCxnSpPr>
        <p:spPr>
          <a:xfrm>
            <a:off x="5618604" y="3477197"/>
            <a:ext cx="742950" cy="0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A6260CD3-7A89-DC29-DAE5-291B882C8D6C}"/>
              </a:ext>
            </a:extLst>
          </p:cNvPr>
          <p:cNvSpPr/>
          <p:nvPr/>
        </p:nvSpPr>
        <p:spPr>
          <a:xfrm rot="16200000">
            <a:off x="5609369" y="2188750"/>
            <a:ext cx="886397" cy="128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1725BF-D90B-2D44-0DF8-E2F70AE4A4EF}"/>
              </a:ext>
            </a:extLst>
          </p:cNvPr>
          <p:cNvCxnSpPr>
            <a:cxnSpLocks/>
          </p:cNvCxnSpPr>
          <p:nvPr/>
        </p:nvCxnSpPr>
        <p:spPr>
          <a:xfrm>
            <a:off x="6084761" y="2197608"/>
            <a:ext cx="9144" cy="2574036"/>
          </a:xfrm>
          <a:prstGeom prst="line">
            <a:avLst/>
          </a:prstGeom>
          <a:noFill/>
          <a:ln w="409575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354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CB6A5D07-5841-675D-78C9-1C66CC5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4F8ACB39-335C-B730-4EE8-41DD9ED0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7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459ED5-65FE-7BB9-0B71-826FBF4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4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Schuck, Jürgen</dc:creator>
  <cp:lastModifiedBy>Schuck, Jürgen</cp:lastModifiedBy>
  <cp:revision>4</cp:revision>
  <dcterms:created xsi:type="dcterms:W3CDTF">2024-08-07T10:29:25Z</dcterms:created>
  <dcterms:modified xsi:type="dcterms:W3CDTF">2025-01-07T09:31:40Z</dcterms:modified>
</cp:coreProperties>
</file>