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0224" y="-2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B0955-4AEC-457D-982B-18C9696E27E3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8850-E767-49F7-8201-092ADA9298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222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http://www.circuitbasics.com/wp-content/uploads/2017/05/Arduino-7-Segment-Display-Tutorial-Segment-Layout-Diagram-237x300.png</a:t>
            </a:r>
          </a:p>
          <a:p>
            <a:r>
              <a:rPr lang="de-DE" dirty="0"/>
              <a:t>https://docs.rs-online.com/b51e/0900766b801bf827.pdf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CD8850-E767-49F7-8201-092ADA9298C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19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FA86E-2991-47E1-AF0C-D95B1C890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310EAF-9012-4459-82CF-34B874566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1FD659-D7E8-4EDA-80E3-478833A9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95CED2-35B9-4B92-AF49-B2CD6A80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C031EE-60CB-43E0-A203-6949280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82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3A5A7-4E43-438F-95B5-30179454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453C5C-87E1-4DCA-AB25-E98711B08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11818B-9AF0-4D99-81F8-1C57D366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7EF32A-B06A-4EBD-AB60-0DE0D1E4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66F8C-3277-4B79-9985-C7EF029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7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942AC39-A33A-4EB2-A7B9-1FCAD744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D91600-B61B-45D6-970E-E2DAEF160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0F7EE2-D12D-44FC-9F89-FF10A992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147503-11BD-4C87-986D-BD3CB24A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53545A-5DCA-4648-80C6-11E17726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5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910C9-69E8-47FF-A842-651C8B03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822BBC-E7A9-4D8C-883E-7ADB18EA9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6EA2A-2010-43C2-ADCF-D8507F36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F64007-51C2-44A4-9059-163FA59B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65A16D-EFDC-4465-8A18-C17E665B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91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35ED41-8F35-40C8-8866-6FD09731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02E85-506A-434C-BD03-9077F348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67976-AE42-4CCB-887C-FBEF1E95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03919-F3EC-44F9-B03C-5BFA594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7659B9-B6A7-4772-8A5D-463D02E3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38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41C6C-230B-42A1-8BEB-DF5C8D84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FF300-5336-4CF2-A580-3D71D697F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FB5174-81F7-48C5-8D6B-47A6F76AE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32664-BEBB-4D21-B1D3-75B28244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B161C4-8E67-4530-8BA4-0B880452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F2F460-538C-40C7-8965-1BA295CF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05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1665DD-AC0B-4F66-B8B4-7C60C2734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97342E-776A-4D1C-B3AA-CD099924B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AFDA4A-7D83-4D25-A44D-A217A888F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76EB1-6761-4362-A6F7-EBCC5F541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6A8A6D-6C58-4F47-9B52-BC34D05E8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C71B54-AEA8-4148-A890-7A872C72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B3E0FAD-442E-48F9-8CB9-A504511B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AC745F-7B97-4224-BAEB-4926330B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74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E84EE-C13C-4E0A-A1DC-2CA99278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9742C-A078-4D07-9547-0B8955DB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36C472-DBA5-41CD-8862-196EAB87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8C33E3-2458-4671-BD74-F5726D4D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46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3ED58E-9A4E-4F42-9EB2-FEBCE3433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B9DF9D-284B-44E3-916A-3D553E91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169268-194E-44C5-9DDA-F0403865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1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12124-A851-4FFA-9500-4B70F037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5C9D6C-857C-4D11-8019-9EF4A718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AC5323-27B9-4C27-8127-5920022B0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FCCA1F-1A87-4096-88CC-3F918465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D9BF47-3B91-4C71-A1EC-D701B944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C6177A-23D4-4E54-A35D-7B40C0AB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21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C23CF-24A9-4CCD-B500-35C36813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474954-C0C8-4068-BA39-A0AEE935CC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E3A7BC-60A4-47C1-A085-F2B4E30FD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035557-BC11-41D5-A1D8-4F31244B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114E57-9A58-458E-9F7D-EC0A28DD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279800-DA31-40DC-B42B-7EA95071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4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24EAF51-856C-4B88-B42D-76B5AB1C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D603E9-DF42-4581-808D-9AC01821E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C2D31-D445-46CA-81AD-79D471221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621F1-1C39-4D7B-9382-997E16CF79A9}" type="datetimeFigureOut">
              <a:rPr lang="de-DE" smtClean="0"/>
              <a:t>25.05.2022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6AB17A-73FA-4806-AA6E-503315365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D483D5-7D28-4FF7-99D7-8A15543E2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6F314-46AF-4E5A-8A30-5D7F50E499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-online.com/b51e/0900766b801bf827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circuitbasics.com/wp-content/uploads/2017/05/Arduino-7-Segment-Display-Tutorial-Segment-Layout-Diagram-237x300.pn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hlinkClick r:id="rId3"/>
            <a:extLst>
              <a:ext uri="{FF2B5EF4-FFF2-40B4-BE49-F238E27FC236}">
                <a16:creationId xmlns:a16="http://schemas.microsoft.com/office/drawing/2014/main" id="{FAC69C29-CBD4-4863-B791-86A2AF007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882" y="257178"/>
            <a:ext cx="1771813" cy="2067732"/>
          </a:xfrm>
          <a:prstGeom prst="rect">
            <a:avLst/>
          </a:prstGeom>
        </p:spPr>
      </p:pic>
      <p:pic>
        <p:nvPicPr>
          <p:cNvPr id="7" name="Grafik 6">
            <a:hlinkClick r:id="rId5"/>
            <a:extLst>
              <a:ext uri="{FF2B5EF4-FFF2-40B4-BE49-F238E27FC236}">
                <a16:creationId xmlns:a16="http://schemas.microsoft.com/office/drawing/2014/main" id="{CDAE11B9-0AE1-4D00-B748-3A6466B271F8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 t="2556" r="2443" b="1481"/>
          <a:stretch/>
        </p:blipFill>
        <p:spPr>
          <a:xfrm>
            <a:off x="191105" y="159150"/>
            <a:ext cx="5061262" cy="635495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DBD07937-B8ED-49D6-B953-720091302D0C}"/>
              </a:ext>
            </a:extLst>
          </p:cNvPr>
          <p:cNvSpPr txBox="1"/>
          <p:nvPr/>
        </p:nvSpPr>
        <p:spPr>
          <a:xfrm>
            <a:off x="5000105" y="2357205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(klick </a:t>
            </a:r>
            <a:r>
              <a:rPr lang="de-DE" dirty="0" err="1"/>
              <a:t>for</a:t>
            </a:r>
            <a:r>
              <a:rPr lang="de-DE" dirty="0"/>
              <a:t> source)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00D1967-7048-4988-87BA-AFC23069E8EF}"/>
              </a:ext>
            </a:extLst>
          </p:cNvPr>
          <p:cNvSpPr txBox="1"/>
          <p:nvPr/>
        </p:nvSpPr>
        <p:spPr>
          <a:xfrm>
            <a:off x="1566731" y="1291044"/>
            <a:ext cx="173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(klick </a:t>
            </a:r>
            <a:r>
              <a:rPr lang="de-DE" dirty="0" err="1"/>
              <a:t>for</a:t>
            </a:r>
            <a:r>
              <a:rPr lang="de-DE" dirty="0"/>
              <a:t> source)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3DAB2769-920E-4E8A-8C2F-CA84D38A935C}"/>
              </a:ext>
            </a:extLst>
          </p:cNvPr>
          <p:cNvGrpSpPr/>
          <p:nvPr/>
        </p:nvGrpSpPr>
        <p:grpSpPr>
          <a:xfrm>
            <a:off x="6723695" y="149624"/>
            <a:ext cx="5233731" cy="6330627"/>
            <a:chOff x="6723695" y="149624"/>
            <a:chExt cx="5233731" cy="6330627"/>
          </a:xfrm>
        </p:grpSpPr>
        <p:sp>
          <p:nvSpPr>
            <p:cNvPr id="9" name="Parallelogramm 8">
              <a:extLst>
                <a:ext uri="{FF2B5EF4-FFF2-40B4-BE49-F238E27FC236}">
                  <a16:creationId xmlns:a16="http://schemas.microsoft.com/office/drawing/2014/main" id="{BE6BD458-E103-41B3-8125-159CEEDAFC29}"/>
                </a:ext>
              </a:extLst>
            </p:cNvPr>
            <p:cNvSpPr/>
            <p:nvPr/>
          </p:nvSpPr>
          <p:spPr>
            <a:xfrm>
              <a:off x="6995658" y="228599"/>
              <a:ext cx="874754" cy="3057525"/>
            </a:xfrm>
            <a:prstGeom prst="parallelogram">
              <a:avLst>
                <a:gd name="adj" fmla="val 29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f</a:t>
              </a: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3E6D8D4-295E-42D0-BF0B-8477666AE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46604" y="5681256"/>
              <a:ext cx="798908" cy="7989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25" name="Parallelogramm 24">
              <a:extLst>
                <a:ext uri="{FF2B5EF4-FFF2-40B4-BE49-F238E27FC236}">
                  <a16:creationId xmlns:a16="http://schemas.microsoft.com/office/drawing/2014/main" id="{EC49FFBE-3F85-4193-9D67-8A7975C7595F}"/>
                </a:ext>
              </a:extLst>
            </p:cNvPr>
            <p:cNvSpPr/>
            <p:nvPr/>
          </p:nvSpPr>
          <p:spPr>
            <a:xfrm>
              <a:off x="6723695" y="3377861"/>
              <a:ext cx="874754" cy="3013889"/>
            </a:xfrm>
            <a:prstGeom prst="parallelogram">
              <a:avLst>
                <a:gd name="adj" fmla="val 29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d</a:t>
              </a:r>
            </a:p>
          </p:txBody>
        </p:sp>
        <p:sp>
          <p:nvSpPr>
            <p:cNvPr id="26" name="Parallelogramm 25">
              <a:extLst>
                <a:ext uri="{FF2B5EF4-FFF2-40B4-BE49-F238E27FC236}">
                  <a16:creationId xmlns:a16="http://schemas.microsoft.com/office/drawing/2014/main" id="{FF58A36A-705C-4E8E-B762-FB2BB5C5EBBB}"/>
                </a:ext>
              </a:extLst>
            </p:cNvPr>
            <p:cNvSpPr/>
            <p:nvPr/>
          </p:nvSpPr>
          <p:spPr>
            <a:xfrm>
              <a:off x="10177008" y="229075"/>
              <a:ext cx="874754" cy="3057110"/>
            </a:xfrm>
            <a:prstGeom prst="parallelogram">
              <a:avLst>
                <a:gd name="adj" fmla="val 29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b</a:t>
              </a:r>
            </a:p>
          </p:txBody>
        </p:sp>
        <p:sp>
          <p:nvSpPr>
            <p:cNvPr id="27" name="Parallelogramm 26">
              <a:extLst>
                <a:ext uri="{FF2B5EF4-FFF2-40B4-BE49-F238E27FC236}">
                  <a16:creationId xmlns:a16="http://schemas.microsoft.com/office/drawing/2014/main" id="{EF29688E-E0CD-4EBB-9709-E8687C3A8E33}"/>
                </a:ext>
              </a:extLst>
            </p:cNvPr>
            <p:cNvSpPr/>
            <p:nvPr/>
          </p:nvSpPr>
          <p:spPr>
            <a:xfrm>
              <a:off x="9905045" y="3376614"/>
              <a:ext cx="874754" cy="3014661"/>
            </a:xfrm>
            <a:prstGeom prst="parallelogram">
              <a:avLst>
                <a:gd name="adj" fmla="val 2932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b</a:t>
              </a:r>
            </a:p>
          </p:txBody>
        </p:sp>
        <p:sp>
          <p:nvSpPr>
            <p:cNvPr id="19" name="Parallelogramm 18">
              <a:extLst>
                <a:ext uri="{FF2B5EF4-FFF2-40B4-BE49-F238E27FC236}">
                  <a16:creationId xmlns:a16="http://schemas.microsoft.com/office/drawing/2014/main" id="{71DD349F-1D78-4196-A23B-032DCEF98D25}"/>
                </a:ext>
              </a:extLst>
            </p:cNvPr>
            <p:cNvSpPr/>
            <p:nvPr/>
          </p:nvSpPr>
          <p:spPr>
            <a:xfrm>
              <a:off x="7909657" y="149624"/>
              <a:ext cx="2451859" cy="620979"/>
            </a:xfrm>
            <a:prstGeom prst="parallelogram">
              <a:avLst>
                <a:gd name="adj" fmla="val 82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a</a:t>
              </a:r>
            </a:p>
          </p:txBody>
        </p:sp>
        <p:sp>
          <p:nvSpPr>
            <p:cNvPr id="29" name="Parallelogramm 28">
              <a:extLst>
                <a:ext uri="{FF2B5EF4-FFF2-40B4-BE49-F238E27FC236}">
                  <a16:creationId xmlns:a16="http://schemas.microsoft.com/office/drawing/2014/main" id="{3479FF22-EA7D-4335-86CE-6CB72BC5F9E3}"/>
                </a:ext>
              </a:extLst>
            </p:cNvPr>
            <p:cNvSpPr/>
            <p:nvPr/>
          </p:nvSpPr>
          <p:spPr>
            <a:xfrm>
              <a:off x="7666006" y="3008014"/>
              <a:ext cx="2451859" cy="620979"/>
            </a:xfrm>
            <a:prstGeom prst="parallelogram">
              <a:avLst>
                <a:gd name="adj" fmla="val 82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g</a:t>
              </a:r>
            </a:p>
          </p:txBody>
        </p:sp>
        <p:sp>
          <p:nvSpPr>
            <p:cNvPr id="30" name="Parallelogramm 29">
              <a:extLst>
                <a:ext uri="{FF2B5EF4-FFF2-40B4-BE49-F238E27FC236}">
                  <a16:creationId xmlns:a16="http://schemas.microsoft.com/office/drawing/2014/main" id="{E5119272-A2C3-4F13-8CCD-E9C46A3D355A}"/>
                </a:ext>
              </a:extLst>
            </p:cNvPr>
            <p:cNvSpPr/>
            <p:nvPr/>
          </p:nvSpPr>
          <p:spPr>
            <a:xfrm>
              <a:off x="7417118" y="5859272"/>
              <a:ext cx="2451859" cy="620979"/>
            </a:xfrm>
            <a:prstGeom prst="parallelogram">
              <a:avLst>
                <a:gd name="adj" fmla="val 82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c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E2F7E11-06E6-493E-BDB0-6279BD7E3278}"/>
                </a:ext>
              </a:extLst>
            </p:cNvPr>
            <p:cNvSpPr txBox="1"/>
            <p:nvPr/>
          </p:nvSpPr>
          <p:spPr>
            <a:xfrm>
              <a:off x="11097866" y="5686215"/>
              <a:ext cx="859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4000" dirty="0" err="1">
                  <a:solidFill>
                    <a:schemeClr val="bg1"/>
                  </a:solidFill>
                </a:rPr>
                <a:t>dp</a:t>
              </a:r>
              <a:endParaRPr lang="de-DE" sz="40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4E4A1220-6555-4244-A806-F4F8BE129406}"/>
                </a:ext>
              </a:extLst>
            </p:cNvPr>
            <p:cNvSpPr txBox="1"/>
            <p:nvPr/>
          </p:nvSpPr>
          <p:spPr>
            <a:xfrm>
              <a:off x="8704391" y="1248975"/>
              <a:ext cx="638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/>
                <a:t>draft</a:t>
              </a:r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A8037ED-F1A1-4978-9197-82D601500FCF}"/>
              </a:ext>
            </a:extLst>
          </p:cNvPr>
          <p:cNvCxnSpPr/>
          <p:nvPr/>
        </p:nvCxnSpPr>
        <p:spPr>
          <a:xfrm>
            <a:off x="4432300" y="6482350"/>
            <a:ext cx="7651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01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4DF3E39-A87A-4108-84B4-8BFB5A559C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24" t="16683" r="37657" b="1394"/>
          <a:stretch/>
        </p:blipFill>
        <p:spPr>
          <a:xfrm>
            <a:off x="2828925" y="485775"/>
            <a:ext cx="5086350" cy="54102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6F68DD7-E73A-4116-9B11-3DE6539B5318}"/>
              </a:ext>
            </a:extLst>
          </p:cNvPr>
          <p:cNvSpPr/>
          <p:nvPr/>
        </p:nvSpPr>
        <p:spPr>
          <a:xfrm>
            <a:off x="7486650" y="857250"/>
            <a:ext cx="428625" cy="809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7FCAE0-0A28-4D7C-9D7D-F03E1F941C70}"/>
              </a:ext>
            </a:extLst>
          </p:cNvPr>
          <p:cNvSpPr/>
          <p:nvPr/>
        </p:nvSpPr>
        <p:spPr>
          <a:xfrm>
            <a:off x="7334250" y="4371975"/>
            <a:ext cx="58102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62B62F-AB1E-4E7E-AD57-7ADE2FA1F746}"/>
              </a:ext>
            </a:extLst>
          </p:cNvPr>
          <p:cNvSpPr/>
          <p:nvPr/>
        </p:nvSpPr>
        <p:spPr>
          <a:xfrm>
            <a:off x="4760118" y="2495550"/>
            <a:ext cx="1756800" cy="14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776D3DC-3091-4B68-809A-6A76925CC808}"/>
              </a:ext>
            </a:extLst>
          </p:cNvPr>
          <p:cNvSpPr/>
          <p:nvPr/>
        </p:nvSpPr>
        <p:spPr>
          <a:xfrm>
            <a:off x="6007894" y="3055144"/>
            <a:ext cx="216694" cy="145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501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14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Schuck, Jürgen</dc:creator>
  <cp:lastModifiedBy>Schuck, Jürgen</cp:lastModifiedBy>
  <cp:revision>15</cp:revision>
  <dcterms:created xsi:type="dcterms:W3CDTF">2022-05-18T06:23:07Z</dcterms:created>
  <dcterms:modified xsi:type="dcterms:W3CDTF">2022-05-25T06:17:07Z</dcterms:modified>
</cp:coreProperties>
</file>