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38846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>
        <p:scale>
          <a:sx n="100" d="100"/>
          <a:sy n="100" d="100"/>
        </p:scale>
        <p:origin x="1896" y="11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635746"/>
            <a:ext cx="9144000" cy="1352421"/>
          </a:xfrm>
        </p:spPr>
        <p:txBody>
          <a:bodyPr anchor="b"/>
          <a:lstStyle>
            <a:lvl1pPr algn="ctr">
              <a:defRPr sz="33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2040321"/>
            <a:ext cx="9144000" cy="937882"/>
          </a:xfrm>
        </p:spPr>
        <p:txBody>
          <a:bodyPr/>
          <a:lstStyle>
            <a:lvl1pPr marL="0" indent="0" algn="ctr">
              <a:buNone/>
              <a:defRPr sz="1359"/>
            </a:lvl1pPr>
            <a:lvl2pPr marL="258958" indent="0" algn="ctr">
              <a:buNone/>
              <a:defRPr sz="1133"/>
            </a:lvl2pPr>
            <a:lvl3pPr marL="517916" indent="0" algn="ctr">
              <a:buNone/>
              <a:defRPr sz="1020"/>
            </a:lvl3pPr>
            <a:lvl4pPr marL="776874" indent="0" algn="ctr">
              <a:buNone/>
              <a:defRPr sz="906"/>
            </a:lvl4pPr>
            <a:lvl5pPr marL="1035832" indent="0" algn="ctr">
              <a:buNone/>
              <a:defRPr sz="906"/>
            </a:lvl5pPr>
            <a:lvl6pPr marL="1294790" indent="0" algn="ctr">
              <a:buNone/>
              <a:defRPr sz="906"/>
            </a:lvl6pPr>
            <a:lvl7pPr marL="1553748" indent="0" algn="ctr">
              <a:buNone/>
              <a:defRPr sz="906"/>
            </a:lvl7pPr>
            <a:lvl8pPr marL="1812707" indent="0" algn="ctr">
              <a:buNone/>
              <a:defRPr sz="906"/>
            </a:lvl8pPr>
            <a:lvl9pPr marL="2071665" indent="0" algn="ctr">
              <a:buNone/>
              <a:defRPr sz="90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97725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1063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06820"/>
            <a:ext cx="2628900" cy="32920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06820"/>
            <a:ext cx="7734300" cy="32920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86371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61336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968456"/>
            <a:ext cx="10515600" cy="1615891"/>
          </a:xfrm>
        </p:spPr>
        <p:txBody>
          <a:bodyPr anchor="b"/>
          <a:lstStyle>
            <a:lvl1pPr>
              <a:defRPr sz="3398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2599634"/>
            <a:ext cx="10515600" cy="849759"/>
          </a:xfrm>
        </p:spPr>
        <p:txBody>
          <a:bodyPr/>
          <a:lstStyle>
            <a:lvl1pPr marL="0" indent="0">
              <a:buNone/>
              <a:defRPr sz="1359">
                <a:solidFill>
                  <a:schemeClr val="tx1">
                    <a:tint val="82000"/>
                  </a:schemeClr>
                </a:solidFill>
              </a:defRPr>
            </a:lvl1pPr>
            <a:lvl2pPr marL="258958" indent="0">
              <a:buNone/>
              <a:defRPr sz="1133">
                <a:solidFill>
                  <a:schemeClr val="tx1">
                    <a:tint val="82000"/>
                  </a:schemeClr>
                </a:solidFill>
              </a:defRPr>
            </a:lvl2pPr>
            <a:lvl3pPr marL="517916" indent="0">
              <a:buNone/>
              <a:defRPr sz="1020">
                <a:solidFill>
                  <a:schemeClr val="tx1">
                    <a:tint val="82000"/>
                  </a:schemeClr>
                </a:solidFill>
              </a:defRPr>
            </a:lvl3pPr>
            <a:lvl4pPr marL="776874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4pPr>
            <a:lvl5pPr marL="1035832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5pPr>
            <a:lvl6pPr marL="1294790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6pPr>
            <a:lvl7pPr marL="1553748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7pPr>
            <a:lvl8pPr marL="1812707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8pPr>
            <a:lvl9pPr marL="2071665" indent="0">
              <a:buNone/>
              <a:defRPr sz="90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132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34098"/>
            <a:ext cx="5181600" cy="24647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34098"/>
            <a:ext cx="5181600" cy="246475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5232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206820"/>
            <a:ext cx="10515600" cy="75084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952270"/>
            <a:ext cx="5157787" cy="466693"/>
          </a:xfrm>
        </p:spPr>
        <p:txBody>
          <a:bodyPr anchor="b"/>
          <a:lstStyle>
            <a:lvl1pPr marL="0" indent="0">
              <a:buNone/>
              <a:defRPr sz="1359" b="1"/>
            </a:lvl1pPr>
            <a:lvl2pPr marL="258958" indent="0">
              <a:buNone/>
              <a:defRPr sz="1133" b="1"/>
            </a:lvl2pPr>
            <a:lvl3pPr marL="517916" indent="0">
              <a:buNone/>
              <a:defRPr sz="1020" b="1"/>
            </a:lvl3pPr>
            <a:lvl4pPr marL="776874" indent="0">
              <a:buNone/>
              <a:defRPr sz="906" b="1"/>
            </a:lvl4pPr>
            <a:lvl5pPr marL="1035832" indent="0">
              <a:buNone/>
              <a:defRPr sz="906" b="1"/>
            </a:lvl5pPr>
            <a:lvl6pPr marL="1294790" indent="0">
              <a:buNone/>
              <a:defRPr sz="906" b="1"/>
            </a:lvl6pPr>
            <a:lvl7pPr marL="1553748" indent="0">
              <a:buNone/>
              <a:defRPr sz="906" b="1"/>
            </a:lvl7pPr>
            <a:lvl8pPr marL="1812707" indent="0">
              <a:buNone/>
              <a:defRPr sz="906" b="1"/>
            </a:lvl8pPr>
            <a:lvl9pPr marL="2071665" indent="0">
              <a:buNone/>
              <a:defRPr sz="90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1418963"/>
            <a:ext cx="5157787" cy="20870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952270"/>
            <a:ext cx="5183188" cy="466693"/>
          </a:xfrm>
        </p:spPr>
        <p:txBody>
          <a:bodyPr anchor="b"/>
          <a:lstStyle>
            <a:lvl1pPr marL="0" indent="0">
              <a:buNone/>
              <a:defRPr sz="1359" b="1"/>
            </a:lvl1pPr>
            <a:lvl2pPr marL="258958" indent="0">
              <a:buNone/>
              <a:defRPr sz="1133" b="1"/>
            </a:lvl2pPr>
            <a:lvl3pPr marL="517916" indent="0">
              <a:buNone/>
              <a:defRPr sz="1020" b="1"/>
            </a:lvl3pPr>
            <a:lvl4pPr marL="776874" indent="0">
              <a:buNone/>
              <a:defRPr sz="906" b="1"/>
            </a:lvl4pPr>
            <a:lvl5pPr marL="1035832" indent="0">
              <a:buNone/>
              <a:defRPr sz="906" b="1"/>
            </a:lvl5pPr>
            <a:lvl6pPr marL="1294790" indent="0">
              <a:buNone/>
              <a:defRPr sz="906" b="1"/>
            </a:lvl6pPr>
            <a:lvl7pPr marL="1553748" indent="0">
              <a:buNone/>
              <a:defRPr sz="906" b="1"/>
            </a:lvl7pPr>
            <a:lvl8pPr marL="1812707" indent="0">
              <a:buNone/>
              <a:defRPr sz="906" b="1"/>
            </a:lvl8pPr>
            <a:lvl9pPr marL="2071665" indent="0">
              <a:buNone/>
              <a:defRPr sz="90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1418963"/>
            <a:ext cx="5183188" cy="208708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7805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31226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752710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8974"/>
            <a:ext cx="3932237" cy="906410"/>
          </a:xfrm>
        </p:spPr>
        <p:txBody>
          <a:bodyPr anchor="b"/>
          <a:lstStyle>
            <a:lvl1pPr>
              <a:defRPr sz="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559313"/>
            <a:ext cx="6172200" cy="2760593"/>
          </a:xfrm>
        </p:spPr>
        <p:txBody>
          <a:bodyPr/>
          <a:lstStyle>
            <a:lvl1pPr>
              <a:defRPr sz="1812"/>
            </a:lvl1pPr>
            <a:lvl2pPr>
              <a:defRPr sz="1586"/>
            </a:lvl2pPr>
            <a:lvl3pPr>
              <a:defRPr sz="1359"/>
            </a:lvl3pPr>
            <a:lvl4pPr>
              <a:defRPr sz="1133"/>
            </a:lvl4pPr>
            <a:lvl5pPr>
              <a:defRPr sz="1133"/>
            </a:lvl5pPr>
            <a:lvl6pPr>
              <a:defRPr sz="1133"/>
            </a:lvl6pPr>
            <a:lvl7pPr>
              <a:defRPr sz="1133"/>
            </a:lvl7pPr>
            <a:lvl8pPr>
              <a:defRPr sz="1133"/>
            </a:lvl8pPr>
            <a:lvl9pPr>
              <a:defRPr sz="1133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65384"/>
            <a:ext cx="3932237" cy="2159018"/>
          </a:xfrm>
        </p:spPr>
        <p:txBody>
          <a:bodyPr/>
          <a:lstStyle>
            <a:lvl1pPr marL="0" indent="0">
              <a:buNone/>
              <a:defRPr sz="906"/>
            </a:lvl1pPr>
            <a:lvl2pPr marL="258958" indent="0">
              <a:buNone/>
              <a:defRPr sz="793"/>
            </a:lvl2pPr>
            <a:lvl3pPr marL="517916" indent="0">
              <a:buNone/>
              <a:defRPr sz="680"/>
            </a:lvl3pPr>
            <a:lvl4pPr marL="776874" indent="0">
              <a:buNone/>
              <a:defRPr sz="566"/>
            </a:lvl4pPr>
            <a:lvl5pPr marL="1035832" indent="0">
              <a:buNone/>
              <a:defRPr sz="566"/>
            </a:lvl5pPr>
            <a:lvl6pPr marL="1294790" indent="0">
              <a:buNone/>
              <a:defRPr sz="566"/>
            </a:lvl6pPr>
            <a:lvl7pPr marL="1553748" indent="0">
              <a:buNone/>
              <a:defRPr sz="566"/>
            </a:lvl7pPr>
            <a:lvl8pPr marL="1812707" indent="0">
              <a:buNone/>
              <a:defRPr sz="566"/>
            </a:lvl8pPr>
            <a:lvl9pPr marL="2071665" indent="0">
              <a:buNone/>
              <a:defRPr sz="5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1739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258974"/>
            <a:ext cx="3932237" cy="906410"/>
          </a:xfrm>
        </p:spPr>
        <p:txBody>
          <a:bodyPr anchor="b"/>
          <a:lstStyle>
            <a:lvl1pPr>
              <a:defRPr sz="181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559313"/>
            <a:ext cx="6172200" cy="2760593"/>
          </a:xfrm>
        </p:spPr>
        <p:txBody>
          <a:bodyPr anchor="t"/>
          <a:lstStyle>
            <a:lvl1pPr marL="0" indent="0">
              <a:buNone/>
              <a:defRPr sz="1812"/>
            </a:lvl1pPr>
            <a:lvl2pPr marL="258958" indent="0">
              <a:buNone/>
              <a:defRPr sz="1586"/>
            </a:lvl2pPr>
            <a:lvl3pPr marL="517916" indent="0">
              <a:buNone/>
              <a:defRPr sz="1359"/>
            </a:lvl3pPr>
            <a:lvl4pPr marL="776874" indent="0">
              <a:buNone/>
              <a:defRPr sz="1133"/>
            </a:lvl4pPr>
            <a:lvl5pPr marL="1035832" indent="0">
              <a:buNone/>
              <a:defRPr sz="1133"/>
            </a:lvl5pPr>
            <a:lvl6pPr marL="1294790" indent="0">
              <a:buNone/>
              <a:defRPr sz="1133"/>
            </a:lvl6pPr>
            <a:lvl7pPr marL="1553748" indent="0">
              <a:buNone/>
              <a:defRPr sz="1133"/>
            </a:lvl7pPr>
            <a:lvl8pPr marL="1812707" indent="0">
              <a:buNone/>
              <a:defRPr sz="1133"/>
            </a:lvl8pPr>
            <a:lvl9pPr marL="2071665" indent="0">
              <a:buNone/>
              <a:defRPr sz="1133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1165384"/>
            <a:ext cx="3932237" cy="2159018"/>
          </a:xfrm>
        </p:spPr>
        <p:txBody>
          <a:bodyPr/>
          <a:lstStyle>
            <a:lvl1pPr marL="0" indent="0">
              <a:buNone/>
              <a:defRPr sz="906"/>
            </a:lvl1pPr>
            <a:lvl2pPr marL="258958" indent="0">
              <a:buNone/>
              <a:defRPr sz="793"/>
            </a:lvl2pPr>
            <a:lvl3pPr marL="517916" indent="0">
              <a:buNone/>
              <a:defRPr sz="680"/>
            </a:lvl3pPr>
            <a:lvl4pPr marL="776874" indent="0">
              <a:buNone/>
              <a:defRPr sz="566"/>
            </a:lvl4pPr>
            <a:lvl5pPr marL="1035832" indent="0">
              <a:buNone/>
              <a:defRPr sz="566"/>
            </a:lvl5pPr>
            <a:lvl6pPr marL="1294790" indent="0">
              <a:buNone/>
              <a:defRPr sz="566"/>
            </a:lvl6pPr>
            <a:lvl7pPr marL="1553748" indent="0">
              <a:buNone/>
              <a:defRPr sz="566"/>
            </a:lvl7pPr>
            <a:lvl8pPr marL="1812707" indent="0">
              <a:buNone/>
              <a:defRPr sz="566"/>
            </a:lvl8pPr>
            <a:lvl9pPr marL="2071665" indent="0">
              <a:buNone/>
              <a:defRPr sz="566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3090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206820"/>
            <a:ext cx="10515600" cy="7508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034098"/>
            <a:ext cx="10515600" cy="2464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3600461"/>
            <a:ext cx="2743200" cy="206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5B9352-E7D1-4E0C-A2EB-9D09810AFBF9}" type="datetimeFigureOut">
              <a:rPr lang="de-DE" smtClean="0"/>
              <a:t>11.07.2024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3600461"/>
            <a:ext cx="4114800" cy="206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3600461"/>
            <a:ext cx="2743200" cy="2068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FE6FD79-EDBA-423C-8691-2DB6DE27B58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840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17916" rtl="0" eaLnBrk="1" latinLnBrk="0" hangingPunct="1">
        <a:lnSpc>
          <a:spcPct val="90000"/>
        </a:lnSpc>
        <a:spcBef>
          <a:spcPct val="0"/>
        </a:spcBef>
        <a:buNone/>
        <a:defRPr sz="24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9479" indent="-129479" algn="l" defTabSz="517916" rtl="0" eaLnBrk="1" latinLnBrk="0" hangingPunct="1">
        <a:lnSpc>
          <a:spcPct val="90000"/>
        </a:lnSpc>
        <a:spcBef>
          <a:spcPts val="566"/>
        </a:spcBef>
        <a:buFont typeface="Arial" panose="020B0604020202020204" pitchFamily="34" charset="0"/>
        <a:buChar char="•"/>
        <a:defRPr sz="1586" kern="1200">
          <a:solidFill>
            <a:schemeClr val="tx1"/>
          </a:solidFill>
          <a:latin typeface="+mn-lt"/>
          <a:ea typeface="+mn-ea"/>
          <a:cs typeface="+mn-cs"/>
        </a:defRPr>
      </a:lvl1pPr>
      <a:lvl2pPr marL="388437" indent="-129479" algn="l" defTabSz="517916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359" kern="1200">
          <a:solidFill>
            <a:schemeClr val="tx1"/>
          </a:solidFill>
          <a:latin typeface="+mn-lt"/>
          <a:ea typeface="+mn-ea"/>
          <a:cs typeface="+mn-cs"/>
        </a:defRPr>
      </a:lvl2pPr>
      <a:lvl3pPr marL="647395" indent="-129479" algn="l" defTabSz="517916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133" kern="1200">
          <a:solidFill>
            <a:schemeClr val="tx1"/>
          </a:solidFill>
          <a:latin typeface="+mn-lt"/>
          <a:ea typeface="+mn-ea"/>
          <a:cs typeface="+mn-cs"/>
        </a:defRPr>
      </a:lvl3pPr>
      <a:lvl4pPr marL="906353" indent="-129479" algn="l" defTabSz="517916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165311" indent="-129479" algn="l" defTabSz="517916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424269" indent="-129479" algn="l" defTabSz="517916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683228" indent="-129479" algn="l" defTabSz="517916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942186" indent="-129479" algn="l" defTabSz="517916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201144" indent="-129479" algn="l" defTabSz="517916" rtl="0" eaLnBrk="1" latinLnBrk="0" hangingPunct="1">
        <a:lnSpc>
          <a:spcPct val="90000"/>
        </a:lnSpc>
        <a:spcBef>
          <a:spcPts val="283"/>
        </a:spcBef>
        <a:buFont typeface="Arial" panose="020B0604020202020204" pitchFamily="34" charset="0"/>
        <a:buChar char="•"/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17916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1pPr>
      <a:lvl2pPr marL="258958" algn="l" defTabSz="517916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2pPr>
      <a:lvl3pPr marL="517916" algn="l" defTabSz="517916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3pPr>
      <a:lvl4pPr marL="776874" algn="l" defTabSz="517916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4pPr>
      <a:lvl5pPr marL="1035832" algn="l" defTabSz="517916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5pPr>
      <a:lvl6pPr marL="1294790" algn="l" defTabSz="517916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6pPr>
      <a:lvl7pPr marL="1553748" algn="l" defTabSz="517916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7pPr>
      <a:lvl8pPr marL="1812707" algn="l" defTabSz="517916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8pPr>
      <a:lvl9pPr marL="2071665" algn="l" defTabSz="517916" rtl="0" eaLnBrk="1" latinLnBrk="0" hangingPunct="1">
        <a:defRPr sz="10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Grafik 11">
            <a:extLst>
              <a:ext uri="{FF2B5EF4-FFF2-40B4-BE49-F238E27FC236}">
                <a16:creationId xmlns:a16="http://schemas.microsoft.com/office/drawing/2014/main" id="{3AD06FF2-2CB2-011C-4561-000F8F5016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884247"/>
          </a:xfrm>
          <a:prstGeom prst="rect">
            <a:avLst/>
          </a:prstGeom>
        </p:spPr>
      </p:pic>
      <p:sp>
        <p:nvSpPr>
          <p:cNvPr id="13" name="Rechteck 12">
            <a:extLst>
              <a:ext uri="{FF2B5EF4-FFF2-40B4-BE49-F238E27FC236}">
                <a16:creationId xmlns:a16="http://schemas.microsoft.com/office/drawing/2014/main" id="{A6D48ECC-20C7-9DFB-A792-ABED2E63A058}"/>
              </a:ext>
            </a:extLst>
          </p:cNvPr>
          <p:cNvSpPr/>
          <p:nvPr/>
        </p:nvSpPr>
        <p:spPr>
          <a:xfrm>
            <a:off x="0" y="0"/>
            <a:ext cx="12192000" cy="3884247"/>
          </a:xfrm>
          <a:prstGeom prst="rect">
            <a:avLst/>
          </a:prstGeom>
          <a:gradFill>
            <a:gsLst>
              <a:gs pos="100000">
                <a:schemeClr val="bg1"/>
              </a:gs>
              <a:gs pos="17000">
                <a:schemeClr val="bg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1801"/>
          </a:p>
        </p:txBody>
      </p:sp>
    </p:spTree>
    <p:extLst>
      <p:ext uri="{BB962C8B-B14F-4D97-AF65-F5344CB8AC3E}">
        <p14:creationId xmlns:p14="http://schemas.microsoft.com/office/powerpoint/2010/main" val="894452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Benutzerdefiniert</PresentationFormat>
  <Paragraphs>0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Schuck, Jürgen</dc:creator>
  <cp:lastModifiedBy>Schuck, Jürgen</cp:lastModifiedBy>
  <cp:revision>1</cp:revision>
  <dcterms:created xsi:type="dcterms:W3CDTF">2024-07-11T06:10:37Z</dcterms:created>
  <dcterms:modified xsi:type="dcterms:W3CDTF">2024-07-11T06:16:27Z</dcterms:modified>
</cp:coreProperties>
</file>