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7894638" cy="7894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50" d="100"/>
          <a:sy n="50" d="100"/>
        </p:scale>
        <p:origin x="4494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2098" y="1292016"/>
            <a:ext cx="6710442" cy="2748504"/>
          </a:xfrm>
        </p:spPr>
        <p:txBody>
          <a:bodyPr anchor="b"/>
          <a:lstStyle>
            <a:lvl1pPr algn="ctr">
              <a:defRPr sz="51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6830" y="4146513"/>
            <a:ext cx="5920979" cy="1906043"/>
          </a:xfrm>
        </p:spPr>
        <p:txBody>
          <a:bodyPr/>
          <a:lstStyle>
            <a:lvl1pPr marL="0" indent="0" algn="ctr">
              <a:buNone/>
              <a:defRPr sz="2072"/>
            </a:lvl1pPr>
            <a:lvl2pPr marL="394746" indent="0" algn="ctr">
              <a:buNone/>
              <a:defRPr sz="1727"/>
            </a:lvl2pPr>
            <a:lvl3pPr marL="789493" indent="0" algn="ctr">
              <a:buNone/>
              <a:defRPr sz="1554"/>
            </a:lvl3pPr>
            <a:lvl4pPr marL="1184239" indent="0" algn="ctr">
              <a:buNone/>
              <a:defRPr sz="1381"/>
            </a:lvl4pPr>
            <a:lvl5pPr marL="1578986" indent="0" algn="ctr">
              <a:buNone/>
              <a:defRPr sz="1381"/>
            </a:lvl5pPr>
            <a:lvl6pPr marL="1973732" indent="0" algn="ctr">
              <a:buNone/>
              <a:defRPr sz="1381"/>
            </a:lvl6pPr>
            <a:lvl7pPr marL="2368479" indent="0" algn="ctr">
              <a:buNone/>
              <a:defRPr sz="1381"/>
            </a:lvl7pPr>
            <a:lvl8pPr marL="2763225" indent="0" algn="ctr">
              <a:buNone/>
              <a:defRPr sz="1381"/>
            </a:lvl8pPr>
            <a:lvl9pPr marL="3157972" indent="0" algn="ctr">
              <a:buNone/>
              <a:defRPr sz="1381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245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7193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649601" y="420316"/>
            <a:ext cx="1702281" cy="669034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2757" y="420316"/>
            <a:ext cx="5008161" cy="6690341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0574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6723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8645" y="1968179"/>
            <a:ext cx="6809125" cy="3283950"/>
          </a:xfrm>
        </p:spPr>
        <p:txBody>
          <a:bodyPr anchor="b"/>
          <a:lstStyle>
            <a:lvl1pPr>
              <a:defRPr sz="518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8645" y="5283197"/>
            <a:ext cx="6809125" cy="1726951"/>
          </a:xfrm>
        </p:spPr>
        <p:txBody>
          <a:bodyPr/>
          <a:lstStyle>
            <a:lvl1pPr marL="0" indent="0">
              <a:buNone/>
              <a:defRPr sz="2072">
                <a:solidFill>
                  <a:schemeClr val="tx1">
                    <a:tint val="82000"/>
                  </a:schemeClr>
                </a:solidFill>
              </a:defRPr>
            </a:lvl1pPr>
            <a:lvl2pPr marL="394746" indent="0">
              <a:buNone/>
              <a:defRPr sz="1727">
                <a:solidFill>
                  <a:schemeClr val="tx1">
                    <a:tint val="82000"/>
                  </a:schemeClr>
                </a:solidFill>
              </a:defRPr>
            </a:lvl2pPr>
            <a:lvl3pPr marL="789493" indent="0">
              <a:buNone/>
              <a:defRPr sz="1554">
                <a:solidFill>
                  <a:schemeClr val="tx1">
                    <a:tint val="82000"/>
                  </a:schemeClr>
                </a:solidFill>
              </a:defRPr>
            </a:lvl3pPr>
            <a:lvl4pPr marL="1184239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4pPr>
            <a:lvl5pPr marL="1578986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5pPr>
            <a:lvl6pPr marL="1973732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6pPr>
            <a:lvl7pPr marL="2368479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7pPr>
            <a:lvl8pPr marL="2763225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8pPr>
            <a:lvl9pPr marL="3157972" indent="0">
              <a:buNone/>
              <a:defRPr sz="138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1262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2756" y="2101582"/>
            <a:ext cx="3355221" cy="5009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6661" y="2101582"/>
            <a:ext cx="3355221" cy="500907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8420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85" y="420318"/>
            <a:ext cx="6809125" cy="1525932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786" y="1935284"/>
            <a:ext cx="3339801" cy="948452"/>
          </a:xfrm>
        </p:spPr>
        <p:txBody>
          <a:bodyPr anchor="b"/>
          <a:lstStyle>
            <a:lvl1pPr marL="0" indent="0">
              <a:buNone/>
              <a:defRPr sz="2072" b="1"/>
            </a:lvl1pPr>
            <a:lvl2pPr marL="394746" indent="0">
              <a:buNone/>
              <a:defRPr sz="1727" b="1"/>
            </a:lvl2pPr>
            <a:lvl3pPr marL="789493" indent="0">
              <a:buNone/>
              <a:defRPr sz="1554" b="1"/>
            </a:lvl3pPr>
            <a:lvl4pPr marL="1184239" indent="0">
              <a:buNone/>
              <a:defRPr sz="1381" b="1"/>
            </a:lvl4pPr>
            <a:lvl5pPr marL="1578986" indent="0">
              <a:buNone/>
              <a:defRPr sz="1381" b="1"/>
            </a:lvl5pPr>
            <a:lvl6pPr marL="1973732" indent="0">
              <a:buNone/>
              <a:defRPr sz="1381" b="1"/>
            </a:lvl6pPr>
            <a:lvl7pPr marL="2368479" indent="0">
              <a:buNone/>
              <a:defRPr sz="1381" b="1"/>
            </a:lvl7pPr>
            <a:lvl8pPr marL="2763225" indent="0">
              <a:buNone/>
              <a:defRPr sz="1381" b="1"/>
            </a:lvl8pPr>
            <a:lvl9pPr marL="3157972" indent="0">
              <a:buNone/>
              <a:defRPr sz="138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786" y="2883736"/>
            <a:ext cx="3339801" cy="42415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96661" y="1935284"/>
            <a:ext cx="3356249" cy="948452"/>
          </a:xfrm>
        </p:spPr>
        <p:txBody>
          <a:bodyPr anchor="b"/>
          <a:lstStyle>
            <a:lvl1pPr marL="0" indent="0">
              <a:buNone/>
              <a:defRPr sz="2072" b="1"/>
            </a:lvl1pPr>
            <a:lvl2pPr marL="394746" indent="0">
              <a:buNone/>
              <a:defRPr sz="1727" b="1"/>
            </a:lvl2pPr>
            <a:lvl3pPr marL="789493" indent="0">
              <a:buNone/>
              <a:defRPr sz="1554" b="1"/>
            </a:lvl3pPr>
            <a:lvl4pPr marL="1184239" indent="0">
              <a:buNone/>
              <a:defRPr sz="1381" b="1"/>
            </a:lvl4pPr>
            <a:lvl5pPr marL="1578986" indent="0">
              <a:buNone/>
              <a:defRPr sz="1381" b="1"/>
            </a:lvl5pPr>
            <a:lvl6pPr marL="1973732" indent="0">
              <a:buNone/>
              <a:defRPr sz="1381" b="1"/>
            </a:lvl6pPr>
            <a:lvl7pPr marL="2368479" indent="0">
              <a:buNone/>
              <a:defRPr sz="1381" b="1"/>
            </a:lvl7pPr>
            <a:lvl8pPr marL="2763225" indent="0">
              <a:buNone/>
              <a:defRPr sz="1381" b="1"/>
            </a:lvl8pPr>
            <a:lvl9pPr marL="3157972" indent="0">
              <a:buNone/>
              <a:defRPr sz="1381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96661" y="2883736"/>
            <a:ext cx="3356249" cy="424154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7156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075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93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85" y="526309"/>
            <a:ext cx="2546226" cy="1842082"/>
          </a:xfrm>
        </p:spPr>
        <p:txBody>
          <a:bodyPr anchor="b"/>
          <a:lstStyle>
            <a:lvl1pPr>
              <a:defRPr sz="27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6250" y="1136683"/>
            <a:ext cx="3996660" cy="5610310"/>
          </a:xfrm>
        </p:spPr>
        <p:txBody>
          <a:bodyPr/>
          <a:lstStyle>
            <a:lvl1pPr>
              <a:defRPr sz="2763"/>
            </a:lvl1pPr>
            <a:lvl2pPr>
              <a:defRPr sz="2418"/>
            </a:lvl2pPr>
            <a:lvl3pPr>
              <a:defRPr sz="2072"/>
            </a:lvl3pPr>
            <a:lvl4pPr>
              <a:defRPr sz="1727"/>
            </a:lvl4pPr>
            <a:lvl5pPr>
              <a:defRPr sz="1727"/>
            </a:lvl5pPr>
            <a:lvl6pPr>
              <a:defRPr sz="1727"/>
            </a:lvl6pPr>
            <a:lvl7pPr>
              <a:defRPr sz="1727"/>
            </a:lvl7pPr>
            <a:lvl8pPr>
              <a:defRPr sz="1727"/>
            </a:lvl8pPr>
            <a:lvl9pPr>
              <a:defRPr sz="1727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785" y="2368391"/>
            <a:ext cx="2546226" cy="4387738"/>
          </a:xfrm>
        </p:spPr>
        <p:txBody>
          <a:bodyPr/>
          <a:lstStyle>
            <a:lvl1pPr marL="0" indent="0">
              <a:buNone/>
              <a:defRPr sz="1381"/>
            </a:lvl1pPr>
            <a:lvl2pPr marL="394746" indent="0">
              <a:buNone/>
              <a:defRPr sz="1209"/>
            </a:lvl2pPr>
            <a:lvl3pPr marL="789493" indent="0">
              <a:buNone/>
              <a:defRPr sz="1036"/>
            </a:lvl3pPr>
            <a:lvl4pPr marL="1184239" indent="0">
              <a:buNone/>
              <a:defRPr sz="863"/>
            </a:lvl4pPr>
            <a:lvl5pPr marL="1578986" indent="0">
              <a:buNone/>
              <a:defRPr sz="863"/>
            </a:lvl5pPr>
            <a:lvl6pPr marL="1973732" indent="0">
              <a:buNone/>
              <a:defRPr sz="863"/>
            </a:lvl6pPr>
            <a:lvl7pPr marL="2368479" indent="0">
              <a:buNone/>
              <a:defRPr sz="863"/>
            </a:lvl7pPr>
            <a:lvl8pPr marL="2763225" indent="0">
              <a:buNone/>
              <a:defRPr sz="863"/>
            </a:lvl8pPr>
            <a:lvl9pPr marL="3157972" indent="0">
              <a:buNone/>
              <a:defRPr sz="8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985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785" y="526309"/>
            <a:ext cx="2546226" cy="1842082"/>
          </a:xfrm>
        </p:spPr>
        <p:txBody>
          <a:bodyPr anchor="b"/>
          <a:lstStyle>
            <a:lvl1pPr>
              <a:defRPr sz="2763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56250" y="1136683"/>
            <a:ext cx="3996660" cy="5610310"/>
          </a:xfrm>
        </p:spPr>
        <p:txBody>
          <a:bodyPr anchor="t"/>
          <a:lstStyle>
            <a:lvl1pPr marL="0" indent="0">
              <a:buNone/>
              <a:defRPr sz="2763"/>
            </a:lvl1pPr>
            <a:lvl2pPr marL="394746" indent="0">
              <a:buNone/>
              <a:defRPr sz="2418"/>
            </a:lvl2pPr>
            <a:lvl3pPr marL="789493" indent="0">
              <a:buNone/>
              <a:defRPr sz="2072"/>
            </a:lvl3pPr>
            <a:lvl4pPr marL="1184239" indent="0">
              <a:buNone/>
              <a:defRPr sz="1727"/>
            </a:lvl4pPr>
            <a:lvl5pPr marL="1578986" indent="0">
              <a:buNone/>
              <a:defRPr sz="1727"/>
            </a:lvl5pPr>
            <a:lvl6pPr marL="1973732" indent="0">
              <a:buNone/>
              <a:defRPr sz="1727"/>
            </a:lvl6pPr>
            <a:lvl7pPr marL="2368479" indent="0">
              <a:buNone/>
              <a:defRPr sz="1727"/>
            </a:lvl7pPr>
            <a:lvl8pPr marL="2763225" indent="0">
              <a:buNone/>
              <a:defRPr sz="1727"/>
            </a:lvl8pPr>
            <a:lvl9pPr marL="3157972" indent="0">
              <a:buNone/>
              <a:defRPr sz="172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3785" y="2368391"/>
            <a:ext cx="2546226" cy="4387738"/>
          </a:xfrm>
        </p:spPr>
        <p:txBody>
          <a:bodyPr/>
          <a:lstStyle>
            <a:lvl1pPr marL="0" indent="0">
              <a:buNone/>
              <a:defRPr sz="1381"/>
            </a:lvl1pPr>
            <a:lvl2pPr marL="394746" indent="0">
              <a:buNone/>
              <a:defRPr sz="1209"/>
            </a:lvl2pPr>
            <a:lvl3pPr marL="789493" indent="0">
              <a:buNone/>
              <a:defRPr sz="1036"/>
            </a:lvl3pPr>
            <a:lvl4pPr marL="1184239" indent="0">
              <a:buNone/>
              <a:defRPr sz="863"/>
            </a:lvl4pPr>
            <a:lvl5pPr marL="1578986" indent="0">
              <a:buNone/>
              <a:defRPr sz="863"/>
            </a:lvl5pPr>
            <a:lvl6pPr marL="1973732" indent="0">
              <a:buNone/>
              <a:defRPr sz="863"/>
            </a:lvl6pPr>
            <a:lvl7pPr marL="2368479" indent="0">
              <a:buNone/>
              <a:defRPr sz="863"/>
            </a:lvl7pPr>
            <a:lvl8pPr marL="2763225" indent="0">
              <a:buNone/>
              <a:defRPr sz="863"/>
            </a:lvl8pPr>
            <a:lvl9pPr marL="3157972" indent="0">
              <a:buNone/>
              <a:defRPr sz="863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55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2757" y="420318"/>
            <a:ext cx="6809125" cy="15259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2757" y="2101582"/>
            <a:ext cx="6809125" cy="5009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2756" y="7317162"/>
            <a:ext cx="1776294" cy="420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AFA7A-6304-4899-8850-DBCE1F9798B8}" type="datetimeFigureOut">
              <a:rPr lang="de-DE" smtClean="0"/>
              <a:t>10.07.2024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15099" y="7317162"/>
            <a:ext cx="2664440" cy="420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575588" y="7317162"/>
            <a:ext cx="1776294" cy="4203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3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CB818-312E-4DBB-880D-CB55A698EC5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7506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89493" rtl="0" eaLnBrk="1" latinLnBrk="0" hangingPunct="1">
        <a:lnSpc>
          <a:spcPct val="90000"/>
        </a:lnSpc>
        <a:spcBef>
          <a:spcPct val="0"/>
        </a:spcBef>
        <a:buNone/>
        <a:defRPr sz="37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73" indent="-197373" algn="l" defTabSz="789493" rtl="0" eaLnBrk="1" latinLnBrk="0" hangingPunct="1">
        <a:lnSpc>
          <a:spcPct val="90000"/>
        </a:lnSpc>
        <a:spcBef>
          <a:spcPts val="863"/>
        </a:spcBef>
        <a:buFont typeface="Arial" panose="020B0604020202020204" pitchFamily="34" charset="0"/>
        <a:buChar char="•"/>
        <a:defRPr sz="2418" kern="1200">
          <a:solidFill>
            <a:schemeClr val="tx1"/>
          </a:solidFill>
          <a:latin typeface="+mn-lt"/>
          <a:ea typeface="+mn-ea"/>
          <a:cs typeface="+mn-cs"/>
        </a:defRPr>
      </a:lvl1pPr>
      <a:lvl2pPr marL="592120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2072" kern="1200">
          <a:solidFill>
            <a:schemeClr val="tx1"/>
          </a:solidFill>
          <a:latin typeface="+mn-lt"/>
          <a:ea typeface="+mn-ea"/>
          <a:cs typeface="+mn-cs"/>
        </a:defRPr>
      </a:lvl2pPr>
      <a:lvl3pPr marL="986866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727" kern="1200">
          <a:solidFill>
            <a:schemeClr val="tx1"/>
          </a:solidFill>
          <a:latin typeface="+mn-lt"/>
          <a:ea typeface="+mn-ea"/>
          <a:cs typeface="+mn-cs"/>
        </a:defRPr>
      </a:lvl3pPr>
      <a:lvl4pPr marL="1381613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4pPr>
      <a:lvl5pPr marL="1776359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5pPr>
      <a:lvl6pPr marL="2171106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6pPr>
      <a:lvl7pPr marL="2565852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7pPr>
      <a:lvl8pPr marL="2960599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8pPr>
      <a:lvl9pPr marL="3355345" indent="-197373" algn="l" defTabSz="789493" rtl="0" eaLnBrk="1" latinLnBrk="0" hangingPunct="1">
        <a:lnSpc>
          <a:spcPct val="90000"/>
        </a:lnSpc>
        <a:spcBef>
          <a:spcPts val="432"/>
        </a:spcBef>
        <a:buFont typeface="Arial" panose="020B0604020202020204" pitchFamily="34" charset="0"/>
        <a:buChar char="•"/>
        <a:defRPr sz="155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1pPr>
      <a:lvl2pPr marL="394746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2pPr>
      <a:lvl3pPr marL="789493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3pPr>
      <a:lvl4pPr marL="1184239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4pPr>
      <a:lvl5pPr marL="1578986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5pPr>
      <a:lvl6pPr marL="1973732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6pPr>
      <a:lvl7pPr marL="2368479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7pPr>
      <a:lvl8pPr marL="2763225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8pPr>
      <a:lvl9pPr marL="3157972" algn="l" defTabSz="789493" rtl="0" eaLnBrk="1" latinLnBrk="0" hangingPunct="1">
        <a:defRPr sz="155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762EAE38-B698-770C-0C4B-B3067B4A732E}"/>
              </a:ext>
            </a:extLst>
          </p:cNvPr>
          <p:cNvSpPr/>
          <p:nvPr/>
        </p:nvSpPr>
        <p:spPr>
          <a:xfrm>
            <a:off x="0" y="-162"/>
            <a:ext cx="7893466" cy="7894800"/>
          </a:xfrm>
          <a:prstGeom prst="roundRect">
            <a:avLst>
              <a:gd name="adj" fmla="val 2942"/>
            </a:avLst>
          </a:prstGeom>
          <a:solidFill>
            <a:schemeClr val="tx1"/>
          </a:solidFill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3"/>
          </a:p>
        </p:txBody>
      </p:sp>
      <p:pic>
        <p:nvPicPr>
          <p:cNvPr id="5" name="Grafik 4" descr="Ein Bild, das Tanz, Menschliches Gesicht, Tanzen, Frau enthält.&#10;&#10;Automatisch generierte Beschreibung">
            <a:extLst>
              <a:ext uri="{FF2B5EF4-FFF2-40B4-BE49-F238E27FC236}">
                <a16:creationId xmlns:a16="http://schemas.microsoft.com/office/drawing/2014/main" id="{4211724C-0D4A-9569-C156-E45C4F3B5D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"/>
          <a:stretch>
            <a:fillRect/>
          </a:stretch>
        </p:blipFill>
        <p:spPr>
          <a:xfrm>
            <a:off x="59776" y="57894"/>
            <a:ext cx="7746606" cy="7750340"/>
          </a:xfrm>
          <a:custGeom>
            <a:avLst/>
            <a:gdLst>
              <a:gd name="connsiteX0" fmla="*/ 85365 w 7746606"/>
              <a:gd name="connsiteY0" fmla="*/ 0 h 7750340"/>
              <a:gd name="connsiteX1" fmla="*/ 7514380 w 7746606"/>
              <a:gd name="connsiteY1" fmla="*/ 0 h 7750340"/>
              <a:gd name="connsiteX2" fmla="*/ 7746606 w 7746606"/>
              <a:gd name="connsiteY2" fmla="*/ 232226 h 7750340"/>
              <a:gd name="connsiteX3" fmla="*/ 7746606 w 7746606"/>
              <a:gd name="connsiteY3" fmla="*/ 7662574 h 7750340"/>
              <a:gd name="connsiteX4" fmla="*/ 7741888 w 7746606"/>
              <a:gd name="connsiteY4" fmla="*/ 7709376 h 7750340"/>
              <a:gd name="connsiteX5" fmla="*/ 7729172 w 7746606"/>
              <a:gd name="connsiteY5" fmla="*/ 7750340 h 7750340"/>
              <a:gd name="connsiteX6" fmla="*/ 0 w 7746606"/>
              <a:gd name="connsiteY6" fmla="*/ 7750340 h 7750340"/>
              <a:gd name="connsiteX7" fmla="*/ 0 w 7746606"/>
              <a:gd name="connsiteY7" fmla="*/ 16689 h 7750340"/>
              <a:gd name="connsiteX8" fmla="*/ 38564 w 7746606"/>
              <a:gd name="connsiteY8" fmla="*/ 4718 h 7750340"/>
              <a:gd name="connsiteX9" fmla="*/ 85365 w 7746606"/>
              <a:gd name="connsiteY9" fmla="*/ 0 h 775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746606" h="7750340">
                <a:moveTo>
                  <a:pt x="85365" y="0"/>
                </a:moveTo>
                <a:lnTo>
                  <a:pt x="7514380" y="0"/>
                </a:lnTo>
                <a:cubicBezTo>
                  <a:pt x="7642635" y="0"/>
                  <a:pt x="7746606" y="103971"/>
                  <a:pt x="7746606" y="232226"/>
                </a:cubicBezTo>
                <a:lnTo>
                  <a:pt x="7746606" y="7662574"/>
                </a:lnTo>
                <a:cubicBezTo>
                  <a:pt x="7746606" y="7678606"/>
                  <a:pt x="7744981" y="7694258"/>
                  <a:pt x="7741888" y="7709376"/>
                </a:cubicBezTo>
                <a:lnTo>
                  <a:pt x="7729172" y="7750340"/>
                </a:lnTo>
                <a:lnTo>
                  <a:pt x="0" y="7750340"/>
                </a:lnTo>
                <a:lnTo>
                  <a:pt x="0" y="16689"/>
                </a:lnTo>
                <a:lnTo>
                  <a:pt x="38564" y="4718"/>
                </a:lnTo>
                <a:cubicBezTo>
                  <a:pt x="53681" y="1625"/>
                  <a:pt x="69333" y="0"/>
                  <a:pt x="85365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193588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Entwurf, Zeichnung, weiß, Kunst enthält.&#10;&#10;Automatisch generierte Beschreibung">
            <a:extLst>
              <a:ext uri="{FF2B5EF4-FFF2-40B4-BE49-F238E27FC236}">
                <a16:creationId xmlns:a16="http://schemas.microsoft.com/office/drawing/2014/main" id="{0127F812-D4F7-384B-A240-E701B3BF7AE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9" t="3707" r="5207" b="1948"/>
          <a:stretch/>
        </p:blipFill>
        <p:spPr>
          <a:xfrm>
            <a:off x="242985" y="141682"/>
            <a:ext cx="7391400" cy="7608494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030C4BC1-B048-5D1B-6E91-95647A9C121A}"/>
              </a:ext>
            </a:extLst>
          </p:cNvPr>
          <p:cNvSpPr/>
          <p:nvPr/>
        </p:nvSpPr>
        <p:spPr>
          <a:xfrm>
            <a:off x="0" y="-162"/>
            <a:ext cx="7893466" cy="7894800"/>
          </a:xfrm>
          <a:prstGeom prst="roundRect">
            <a:avLst>
              <a:gd name="adj" fmla="val 2942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3"/>
          </a:p>
        </p:txBody>
      </p:sp>
    </p:spTree>
    <p:extLst>
      <p:ext uri="{BB962C8B-B14F-4D97-AF65-F5344CB8AC3E}">
        <p14:creationId xmlns:p14="http://schemas.microsoft.com/office/powerpoint/2010/main" val="3388724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Entwurf, Zeichnung, Kunst enthält.&#10;&#10;Automatisch generierte Beschreibung">
            <a:extLst>
              <a:ext uri="{FF2B5EF4-FFF2-40B4-BE49-F238E27FC236}">
                <a16:creationId xmlns:a16="http://schemas.microsoft.com/office/drawing/2014/main" id="{189967DB-BBC8-D3DB-6EBF-EF687E3B7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8813" y="1474979"/>
            <a:ext cx="5987146" cy="5987148"/>
          </a:xfrm>
          <a:prstGeom prst="rect">
            <a:avLst/>
          </a:prstGeom>
        </p:spPr>
      </p:pic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A4CC7C29-01EC-CA85-6933-029A53A6EB51}"/>
              </a:ext>
            </a:extLst>
          </p:cNvPr>
          <p:cNvSpPr/>
          <p:nvPr/>
        </p:nvSpPr>
        <p:spPr>
          <a:xfrm>
            <a:off x="0" y="0"/>
            <a:ext cx="7893466" cy="7894800"/>
          </a:xfrm>
          <a:prstGeom prst="roundRect">
            <a:avLst>
              <a:gd name="adj" fmla="val 2942"/>
            </a:avLst>
          </a:prstGeom>
          <a:noFill/>
          <a:ln w="254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233"/>
          </a:p>
        </p:txBody>
      </p:sp>
    </p:spTree>
    <p:extLst>
      <p:ext uri="{BB962C8B-B14F-4D97-AF65-F5344CB8AC3E}">
        <p14:creationId xmlns:p14="http://schemas.microsoft.com/office/powerpoint/2010/main" val="383940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642DC4E6-D208-C296-964A-293B79095A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448" t="18557" r="41913" b="10387"/>
          <a:stretch/>
        </p:blipFill>
        <p:spPr>
          <a:xfrm>
            <a:off x="0" y="0"/>
            <a:ext cx="7893466" cy="7894799"/>
          </a:xfrm>
          <a:custGeom>
            <a:avLst/>
            <a:gdLst>
              <a:gd name="connsiteX0" fmla="*/ 232216 w 7893467"/>
              <a:gd name="connsiteY0" fmla="*/ 0 h 7894799"/>
              <a:gd name="connsiteX1" fmla="*/ 7661252 w 7893467"/>
              <a:gd name="connsiteY1" fmla="*/ 0 h 7894799"/>
              <a:gd name="connsiteX2" fmla="*/ 7708043 w 7893467"/>
              <a:gd name="connsiteY2" fmla="*/ 4717 h 7894799"/>
              <a:gd name="connsiteX3" fmla="*/ 7893467 w 7893467"/>
              <a:gd name="connsiteY3" fmla="*/ 232225 h 7894799"/>
              <a:gd name="connsiteX4" fmla="*/ 7893467 w 7893467"/>
              <a:gd name="connsiteY4" fmla="*/ 7662573 h 7894799"/>
              <a:gd name="connsiteX5" fmla="*/ 7661241 w 7893467"/>
              <a:gd name="connsiteY5" fmla="*/ 7894799 h 7894799"/>
              <a:gd name="connsiteX6" fmla="*/ 232226 w 7893467"/>
              <a:gd name="connsiteY6" fmla="*/ 7894799 h 7894799"/>
              <a:gd name="connsiteX7" fmla="*/ 0 w 7893467"/>
              <a:gd name="connsiteY7" fmla="*/ 7662573 h 7894799"/>
              <a:gd name="connsiteX8" fmla="*/ 0 w 7893467"/>
              <a:gd name="connsiteY8" fmla="*/ 232225 h 7894799"/>
              <a:gd name="connsiteX9" fmla="*/ 185425 w 7893467"/>
              <a:gd name="connsiteY9" fmla="*/ 4717 h 7894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893467" h="7894799">
                <a:moveTo>
                  <a:pt x="232216" y="0"/>
                </a:moveTo>
                <a:lnTo>
                  <a:pt x="7661252" y="0"/>
                </a:lnTo>
                <a:lnTo>
                  <a:pt x="7708043" y="4717"/>
                </a:lnTo>
                <a:cubicBezTo>
                  <a:pt x="7813864" y="26371"/>
                  <a:pt x="7893467" y="120002"/>
                  <a:pt x="7893467" y="232225"/>
                </a:cubicBezTo>
                <a:lnTo>
                  <a:pt x="7893467" y="7662573"/>
                </a:lnTo>
                <a:cubicBezTo>
                  <a:pt x="7893467" y="7790828"/>
                  <a:pt x="7789496" y="7894799"/>
                  <a:pt x="7661241" y="7894799"/>
                </a:cubicBezTo>
                <a:lnTo>
                  <a:pt x="232226" y="7894799"/>
                </a:lnTo>
                <a:cubicBezTo>
                  <a:pt x="103971" y="7894799"/>
                  <a:pt x="0" y="7790828"/>
                  <a:pt x="0" y="7662573"/>
                </a:cubicBezTo>
                <a:lnTo>
                  <a:pt x="0" y="232225"/>
                </a:lnTo>
                <a:cubicBezTo>
                  <a:pt x="0" y="120002"/>
                  <a:pt x="79603" y="26371"/>
                  <a:pt x="185425" y="4717"/>
                </a:cubicBezTo>
                <a:close/>
              </a:path>
            </a:pathLst>
          </a:custGeom>
          <a:ln w="25400"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587700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Schuck, Jürgen</dc:creator>
  <cp:lastModifiedBy>Schuck, Jürgen</cp:lastModifiedBy>
  <cp:revision>1</cp:revision>
  <dcterms:created xsi:type="dcterms:W3CDTF">2024-07-10T11:17:39Z</dcterms:created>
  <dcterms:modified xsi:type="dcterms:W3CDTF">2024-07-10T11:26:50Z</dcterms:modified>
</cp:coreProperties>
</file>