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1"/>
    <p:restoredTop sz="92680" autoAdjust="0"/>
  </p:normalViewPr>
  <p:slideViewPr>
    <p:cSldViewPr>
      <p:cViewPr varScale="1">
        <p:scale>
          <a:sx n="158" d="100"/>
          <a:sy n="158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17/04/20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12: Terrain Collision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Friday, 17 April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</a:t>
            </a:r>
            <a:r>
              <a:rPr lang="en-NZ" sz="3500" b="1" i="1" dirty="0" smtClean="0"/>
              <a:t>“after” </a:t>
            </a:r>
            <a:r>
              <a:rPr lang="en-NZ" sz="3500" b="1" dirty="0" smtClean="0"/>
              <a:t>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30647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mtClean="0"/>
                        <a:t>Upper </a:t>
                      </a:r>
                      <a:r>
                        <a:rPr lang="en-NZ" smtClean="0"/>
                        <a:t>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242</Words>
  <Application>Microsoft Macintosh PowerPoint</Application>
  <PresentationFormat>On-screen Show (4:3)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16</cp:revision>
  <dcterms:created xsi:type="dcterms:W3CDTF">2019-07-01T01:09:02Z</dcterms:created>
  <dcterms:modified xsi:type="dcterms:W3CDTF">2020-04-17T02:21:41Z</dcterms:modified>
</cp:coreProperties>
</file>