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9"/>
    <p:restoredTop sz="58633" autoAdjust="0"/>
  </p:normalViewPr>
  <p:slideViewPr>
    <p:cSldViewPr>
      <p:cViewPr varScale="1">
        <p:scale>
          <a:sx n="66" d="100"/>
          <a:sy n="66" d="100"/>
        </p:scale>
        <p:origin x="286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E3422C-D433-4C84-A131-573DCFD5BE4D}" type="datetimeFigureOut">
              <a:rPr lang="en-NZ" smtClean="0"/>
              <a:t>17/04/20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BCBFF1-AD3F-4174-8060-D615B656B02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1707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NZ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1DE02-C006-4F38-873D-E62701AB1734}" type="slidenum">
              <a:rPr lang="en-NZ" smtClean="0"/>
              <a:t>2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438418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NZ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1DE02-C006-4F38-873D-E62701AB1734}" type="slidenum">
              <a:rPr lang="en-NZ" smtClean="0"/>
              <a:t>11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23697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NZ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1DE02-C006-4F38-873D-E62701AB1734}" type="slidenum">
              <a:rPr lang="en-NZ" smtClean="0"/>
              <a:t>3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03757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NZ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1DE02-C006-4F38-873D-E62701AB1734}" type="slidenum">
              <a:rPr lang="en-NZ" smtClean="0"/>
              <a:t>4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702143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endParaRPr lang="en-NZ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1DE02-C006-4F38-873D-E62701AB1734}" type="slidenum">
              <a:rPr lang="en-NZ" smtClean="0"/>
              <a:t>5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62018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endParaRPr lang="en-NZ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1DE02-C006-4F38-873D-E62701AB1734}" type="slidenum">
              <a:rPr lang="en-NZ" smtClean="0"/>
              <a:t>6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693847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1DE02-C006-4F38-873D-E62701AB1734}" type="slidenum">
              <a:rPr lang="en-NZ" smtClean="0"/>
              <a:t>7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134445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endParaRPr lang="en-NZ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1DE02-C006-4F38-873D-E62701AB1734}" type="slidenum">
              <a:rPr lang="en-NZ" smtClean="0"/>
              <a:t>8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92606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endParaRPr lang="en-NZ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1DE02-C006-4F38-873D-E62701AB1734}" type="slidenum">
              <a:rPr lang="en-NZ" smtClean="0"/>
              <a:t>9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126141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NZ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1DE02-C006-4F38-873D-E62701AB1734}" type="slidenum">
              <a:rPr lang="en-NZ" smtClean="0"/>
              <a:t>10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85101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4/17/20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4/17/20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600200"/>
            <a:ext cx="9144000" cy="3608680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3000" b="1" dirty="0"/>
              <a:t>Programming </a:t>
            </a:r>
            <a:r>
              <a:rPr lang="en-US" sz="3000" b="1" dirty="0" smtClean="0"/>
              <a:t>4</a:t>
            </a:r>
            <a:endParaRPr lang="en-US" sz="3000" b="1" dirty="0"/>
          </a:p>
          <a:p>
            <a:pPr algn="ctr"/>
            <a:r>
              <a:rPr lang="en-US" sz="3000" b="1" dirty="0" smtClean="0"/>
              <a:t>Lecture 12: Terrain Collision</a:t>
            </a:r>
            <a:endParaRPr lang="en-US" sz="3000" b="1" dirty="0"/>
          </a:p>
          <a:p>
            <a:pPr algn="ctr"/>
            <a:r>
              <a:rPr lang="en-US" sz="3000" b="1" dirty="0"/>
              <a:t>Semester </a:t>
            </a:r>
            <a:r>
              <a:rPr lang="en-US" sz="3000" b="1" dirty="0" smtClean="0"/>
              <a:t>1, 2020</a:t>
            </a:r>
          </a:p>
          <a:p>
            <a:pPr algn="ctr"/>
            <a:endParaRPr lang="en-US" sz="3000" b="1" dirty="0"/>
          </a:p>
          <a:p>
            <a:pPr algn="ctr"/>
            <a:r>
              <a:rPr lang="en-US" sz="3000" b="1" dirty="0" err="1" smtClean="0"/>
              <a:t>Kaiako</a:t>
            </a:r>
            <a:r>
              <a:rPr lang="en-US" sz="3000" b="1" dirty="0"/>
              <a:t>: Grayson Orr </a:t>
            </a:r>
            <a:endParaRPr lang="en-US" sz="3000" b="1" dirty="0" smtClean="0"/>
          </a:p>
          <a:p>
            <a:pPr algn="ctr"/>
            <a:endParaRPr lang="en-US" sz="1000" b="1" dirty="0"/>
          </a:p>
          <a:p>
            <a:pPr algn="ctr"/>
            <a:r>
              <a:rPr lang="en-US" sz="3000" b="1" dirty="0" smtClean="0"/>
              <a:t>Te Kura </a:t>
            </a:r>
            <a:r>
              <a:rPr lang="en-US" sz="3000" b="1" dirty="0" err="1" smtClean="0"/>
              <a:t>Matatiniki</a:t>
            </a:r>
            <a:r>
              <a:rPr lang="en-US" sz="3000" b="1" dirty="0" smtClean="0"/>
              <a:t> Otago, O </a:t>
            </a:r>
            <a:r>
              <a:rPr lang="en-US" sz="3000" b="1" dirty="0"/>
              <a:t>̄</a:t>
            </a:r>
            <a:r>
              <a:rPr lang="en-US" sz="3000" b="1" dirty="0" err="1"/>
              <a:t>tepoti</a:t>
            </a:r>
            <a:r>
              <a:rPr lang="en-US" sz="3000" b="1" dirty="0" smtClean="0"/>
              <a:t>, Aotearoa </a:t>
            </a:r>
          </a:p>
          <a:p>
            <a:pPr algn="ctr"/>
            <a:endParaRPr lang="en-US" sz="1000" b="1" dirty="0" smtClean="0"/>
          </a:p>
          <a:p>
            <a:pPr algn="ctr"/>
            <a:r>
              <a:rPr lang="en-US" sz="3000" b="1" dirty="0" smtClean="0"/>
              <a:t>Friday</a:t>
            </a:r>
            <a:r>
              <a:rPr lang="en-US" sz="3000" b="1" smtClean="0"/>
              <a:t>, 17 April</a:t>
            </a: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405898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4000" b="1" dirty="0"/>
          </a:p>
          <a:p>
            <a:pPr lvl="1"/>
            <a:r>
              <a:rPr lang="en-NZ" sz="3500" b="1" dirty="0" smtClean="0"/>
              <a:t>Logic for </a:t>
            </a:r>
            <a:r>
              <a:rPr lang="en-NZ" sz="3500" b="1" i="1" dirty="0" smtClean="0"/>
              <a:t>“after” </a:t>
            </a:r>
            <a:r>
              <a:rPr lang="en-NZ" sz="3500" b="1" dirty="0" smtClean="0"/>
              <a:t>movement</a:t>
            </a:r>
            <a:endParaRPr lang="en-US" sz="3500" b="1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NZ" sz="2500" dirty="0"/>
              <a:t>Determine what the next xPos and yPos would be, </a:t>
            </a:r>
            <a:endParaRPr lang="en-NZ" sz="2500" dirty="0" smtClean="0"/>
          </a:p>
          <a:p>
            <a:pPr lvl="2"/>
            <a:r>
              <a:rPr lang="en-NZ" sz="2500" dirty="0"/>
              <a:t>	</a:t>
            </a:r>
            <a:r>
              <a:rPr lang="en-NZ" sz="2500" dirty="0" smtClean="0"/>
              <a:t>and </a:t>
            </a:r>
            <a:r>
              <a:rPr lang="en-NZ" sz="2500" dirty="0"/>
              <a:t>store these values in local variables </a:t>
            </a:r>
            <a:endParaRPr lang="en-NZ" sz="2500" dirty="0" smtClean="0"/>
          </a:p>
          <a:p>
            <a:pPr lvl="2"/>
            <a:r>
              <a:rPr lang="en-NZ" sz="2500" dirty="0"/>
              <a:t>	</a:t>
            </a:r>
            <a:r>
              <a:rPr lang="en-NZ" sz="2500" dirty="0" smtClean="0"/>
              <a:t>(</a:t>
            </a:r>
            <a:r>
              <a:rPr lang="en-NZ" sz="2500" dirty="0"/>
              <a:t>e.g. </a:t>
            </a:r>
            <a:r>
              <a:rPr lang="en-NZ" sz="2500" dirty="0" err="1"/>
              <a:t>nextXPos</a:t>
            </a:r>
            <a:r>
              <a:rPr lang="en-NZ" sz="2500" dirty="0"/>
              <a:t> </a:t>
            </a:r>
            <a:r>
              <a:rPr lang="en-NZ" sz="2500" dirty="0" smtClean="0"/>
              <a:t>and </a:t>
            </a:r>
            <a:r>
              <a:rPr lang="en-NZ" sz="2500" dirty="0" err="1"/>
              <a:t>nextYPos</a:t>
            </a:r>
            <a:r>
              <a:rPr lang="en-NZ" sz="2500" dirty="0" smtClean="0"/>
              <a:t>)</a:t>
            </a:r>
            <a:endParaRPr lang="en-NZ" sz="2500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NZ" sz="2500" dirty="0"/>
              <a:t>Determine what Tile </a:t>
            </a:r>
            <a:r>
              <a:rPr lang="en-NZ" sz="2500" dirty="0" err="1"/>
              <a:t>nextXPos</a:t>
            </a:r>
            <a:r>
              <a:rPr lang="en-NZ" sz="2500" dirty="0"/>
              <a:t> and </a:t>
            </a:r>
            <a:r>
              <a:rPr lang="en-NZ" sz="2500" dirty="0" err="1"/>
              <a:t>nextYPos</a:t>
            </a:r>
            <a:r>
              <a:rPr lang="en-NZ" sz="2500" dirty="0"/>
              <a:t> would </a:t>
            </a:r>
            <a:endParaRPr lang="en-NZ" sz="2500" dirty="0" smtClean="0"/>
          </a:p>
          <a:p>
            <a:pPr lvl="2"/>
            <a:r>
              <a:rPr lang="en-NZ" sz="2500" dirty="0" smtClean="0"/>
              <a:t>	land on</a:t>
            </a:r>
            <a:endParaRPr lang="en-NZ" sz="2500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NZ" sz="2500" dirty="0"/>
              <a:t>Determine whether that Tile is </a:t>
            </a:r>
            <a:r>
              <a:rPr lang="en-NZ" sz="2500" dirty="0" smtClean="0"/>
              <a:t>walkable</a:t>
            </a:r>
            <a:endParaRPr lang="en-NZ" sz="2500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NZ" sz="2500" dirty="0"/>
              <a:t>Only if it is, copy </a:t>
            </a:r>
            <a:r>
              <a:rPr lang="en-NZ" sz="2500" dirty="0" err="1"/>
              <a:t>nextXPos</a:t>
            </a:r>
            <a:r>
              <a:rPr lang="en-NZ" sz="2500" dirty="0"/>
              <a:t> into the real xPos and </a:t>
            </a:r>
            <a:r>
              <a:rPr lang="en-NZ" sz="2500" dirty="0" err="1"/>
              <a:t>nextYPos</a:t>
            </a:r>
            <a:r>
              <a:rPr lang="en-NZ" sz="2500" dirty="0"/>
              <a:t> into the real </a:t>
            </a:r>
            <a:r>
              <a:rPr lang="en-NZ" sz="2500" dirty="0" smtClean="0"/>
              <a:t>yPos</a:t>
            </a:r>
            <a:endParaRPr lang="en-NZ" sz="2500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376676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4000" b="1" dirty="0"/>
          </a:p>
          <a:p>
            <a:pPr lvl="1"/>
            <a:r>
              <a:rPr lang="en-NZ" sz="3500" b="1" dirty="0" smtClean="0"/>
              <a:t>Practical</a:t>
            </a:r>
            <a:endParaRPr lang="en-US" sz="3500" b="1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NZ" sz="2500" dirty="0"/>
              <a:t>Build a world with a player character who doesn’t </a:t>
            </a:r>
            <a:endParaRPr lang="en-NZ" sz="2500" dirty="0" smtClean="0"/>
          </a:p>
          <a:p>
            <a:pPr lvl="2"/>
            <a:r>
              <a:rPr lang="en-NZ" sz="2500" dirty="0"/>
              <a:t>	</a:t>
            </a:r>
            <a:r>
              <a:rPr lang="en-NZ" sz="2500" dirty="0" smtClean="0"/>
              <a:t>walk </a:t>
            </a:r>
            <a:r>
              <a:rPr lang="en-NZ" sz="2500" dirty="0"/>
              <a:t>through the </a:t>
            </a:r>
            <a:r>
              <a:rPr lang="en-NZ" sz="2500" dirty="0" smtClean="0"/>
              <a:t>walls</a:t>
            </a:r>
            <a:endParaRPr lang="en-NZ" sz="2500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NZ" sz="2500" dirty="0"/>
              <a:t>Images and small and large map files on the I: drive </a:t>
            </a:r>
            <a:endParaRPr lang="en-NZ" sz="2500" dirty="0" smtClean="0"/>
          </a:p>
          <a:p>
            <a:pPr lvl="2"/>
            <a:r>
              <a:rPr lang="en-NZ" sz="2500" dirty="0"/>
              <a:t>	</a:t>
            </a:r>
            <a:r>
              <a:rPr lang="en-NZ" sz="2500" dirty="0" smtClean="0"/>
              <a:t>(</a:t>
            </a:r>
            <a:r>
              <a:rPr lang="en-NZ" sz="2500" dirty="0"/>
              <a:t>or make your own</a:t>
            </a:r>
            <a:r>
              <a:rPr lang="en-NZ" sz="2500" dirty="0" smtClean="0"/>
              <a:t>)</a:t>
            </a:r>
            <a:endParaRPr lang="en-NZ" sz="2500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NZ" sz="2500" dirty="0"/>
              <a:t>Optional extension: Include pickup sprites and use </a:t>
            </a:r>
            <a:endParaRPr lang="en-NZ" sz="2500" dirty="0" smtClean="0"/>
          </a:p>
          <a:p>
            <a:pPr lvl="2"/>
            <a:r>
              <a:rPr lang="en-NZ" sz="2500" dirty="0"/>
              <a:t>	</a:t>
            </a:r>
            <a:r>
              <a:rPr lang="en-NZ" sz="2500" dirty="0" smtClean="0"/>
              <a:t>your </a:t>
            </a:r>
            <a:r>
              <a:rPr lang="en-NZ" sz="2500" dirty="0"/>
              <a:t>sprite to sprite collision detection as </a:t>
            </a:r>
            <a:r>
              <a:rPr lang="en-NZ" sz="2500" dirty="0" smtClean="0"/>
              <a:t>well</a:t>
            </a:r>
            <a:endParaRPr lang="en-NZ" sz="2500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394524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4478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4000" b="1" dirty="0"/>
          </a:p>
          <a:p>
            <a:pPr lvl="1"/>
            <a:r>
              <a:rPr lang="en-AU" sz="3500" b="1" dirty="0" smtClean="0"/>
              <a:t>Types of collision detection</a:t>
            </a:r>
            <a:endParaRPr lang="en-US" sz="3500" b="1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Sprite to sprite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/>
              <a:t>Checking for collisions with other </a:t>
            </a:r>
            <a:r>
              <a:rPr lang="en-US" sz="2000" dirty="0" smtClean="0"/>
              <a:t>sprites</a:t>
            </a: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Sprite to terrain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Moving sprites (e.g. player character, NPCs) checking</a:t>
            </a:r>
          </a:p>
          <a:p>
            <a:pPr lvl="3"/>
            <a:r>
              <a:rPr lang="en-US" sz="2000" dirty="0"/>
              <a:t>	</a:t>
            </a:r>
            <a:r>
              <a:rPr lang="en-US" sz="2000" dirty="0" smtClean="0"/>
              <a:t>	for collisions with objects in the tile map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286390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4000" b="1" dirty="0"/>
          </a:p>
          <a:p>
            <a:pPr lvl="1"/>
            <a:r>
              <a:rPr lang="en-NZ" sz="3500" b="1" dirty="0" smtClean="0"/>
              <a:t>Terrain collision detection</a:t>
            </a:r>
            <a:endParaRPr lang="en-US" sz="25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5" t="6185" r="2020" b="2786"/>
          <a:stretch/>
        </p:blipFill>
        <p:spPr bwMode="auto">
          <a:xfrm>
            <a:off x="1524000" y="1676400"/>
            <a:ext cx="60960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4655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4016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4000" b="1" dirty="0"/>
          </a:p>
          <a:p>
            <a:pPr lvl="1"/>
            <a:r>
              <a:rPr lang="en-NZ" sz="3500" b="1" dirty="0" smtClean="0"/>
              <a:t>Algorithm</a:t>
            </a:r>
            <a:endParaRPr lang="en-US" sz="3500" b="1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NZ" sz="2500" dirty="0"/>
              <a:t>When the sprite moves: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NZ" sz="2000" dirty="0"/>
              <a:t>Determine what tile the sprite will move onto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NZ" sz="2000" dirty="0"/>
              <a:t>Determine if that tile is walkable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NZ" sz="2000" dirty="0"/>
              <a:t>If so, move the sprite. If not, don’t move the </a:t>
            </a:r>
            <a:r>
              <a:rPr lang="en-NZ" sz="2000" dirty="0" smtClean="0"/>
              <a:t>sprite</a:t>
            </a:r>
            <a:endParaRPr lang="en-NZ" sz="2000" dirty="0"/>
          </a:p>
          <a:p>
            <a:pPr marL="2114550" lvl="3" indent="-7429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3390201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4000" b="1" dirty="0"/>
          </a:p>
          <a:p>
            <a:pPr lvl="1"/>
            <a:r>
              <a:rPr lang="en-NZ" sz="3500" b="1" dirty="0" smtClean="0"/>
              <a:t>Problems</a:t>
            </a:r>
            <a:endParaRPr lang="en-US" sz="3500" b="1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NZ" sz="2500" dirty="0"/>
              <a:t>Figuring out which tile the sprite will move </a:t>
            </a:r>
            <a:r>
              <a:rPr lang="en-NZ" sz="2500" dirty="0" smtClean="0"/>
              <a:t>onto</a:t>
            </a:r>
            <a:endParaRPr lang="en-NZ" sz="2500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NZ" sz="2500" dirty="0"/>
              <a:t>Figuring out if it is walkable</a:t>
            </a:r>
            <a:endParaRPr lang="en-US" sz="20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318876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4000" b="1" dirty="0"/>
          </a:p>
          <a:p>
            <a:pPr lvl="1"/>
            <a:r>
              <a:rPr lang="en-NZ" sz="3500" b="1" dirty="0" smtClean="0"/>
              <a:t>Which tile?</a:t>
            </a:r>
            <a:endParaRPr lang="en-US" sz="3500" b="1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NZ" sz="2500" dirty="0" smtClean="0"/>
              <a:t>xTile = xPos / TILE_SIDE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NZ" sz="2500" dirty="0" smtClean="0"/>
              <a:t>yTile = yPos / TILE_SIDE</a:t>
            </a:r>
            <a:endParaRPr lang="en-US" sz="20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</p:txBody>
      </p:sp>
      <p:grpSp>
        <p:nvGrpSpPr>
          <p:cNvPr id="2" name="Group 1"/>
          <p:cNvGrpSpPr/>
          <p:nvPr/>
        </p:nvGrpSpPr>
        <p:grpSpPr>
          <a:xfrm>
            <a:off x="1663563" y="2819400"/>
            <a:ext cx="5816873" cy="3193443"/>
            <a:chOff x="1547664" y="3475917"/>
            <a:chExt cx="5816873" cy="3193443"/>
          </a:xfrm>
        </p:grpSpPr>
        <p:pic>
          <p:nvPicPr>
            <p:cNvPr id="4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4181475"/>
              <a:ext cx="1581150" cy="1504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1547664" y="3475917"/>
              <a:ext cx="1492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(</a:t>
              </a:r>
              <a:r>
                <a:rPr lang="en-AU" dirty="0" err="1" smtClean="0"/>
                <a:t>xPos</a:t>
              </a:r>
              <a:r>
                <a:rPr lang="en-AU" dirty="0" smtClean="0"/>
                <a:t>, </a:t>
              </a:r>
              <a:r>
                <a:rPr lang="en-AU" dirty="0" err="1" smtClean="0"/>
                <a:t>yPos</a:t>
              </a:r>
              <a:r>
                <a:rPr lang="en-AU" dirty="0" smtClean="0"/>
                <a:t>)</a:t>
              </a:r>
              <a:endParaRPr lang="en-NZ" dirty="0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2915816" y="3829690"/>
              <a:ext cx="792088" cy="3517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Picture 5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1062" y="4181475"/>
              <a:ext cx="1515194" cy="1515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5743580" y="6300028"/>
              <a:ext cx="1620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Collision point</a:t>
              </a:r>
              <a:endParaRPr lang="en-NZ" dirty="0"/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5289054" y="5696669"/>
              <a:ext cx="454526" cy="78802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9267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4000" b="1" dirty="0"/>
          </a:p>
          <a:p>
            <a:pPr lvl="1"/>
            <a:r>
              <a:rPr lang="en-NZ" sz="3500" b="1" dirty="0" smtClean="0"/>
              <a:t>Which tile?</a:t>
            </a:r>
            <a:endParaRPr lang="en-US" sz="2500" dirty="0" smtClean="0"/>
          </a:p>
          <a:p>
            <a:pPr lvl="2"/>
            <a:endParaRPr lang="en-US" sz="2500" dirty="0" smtClean="0"/>
          </a:p>
        </p:txBody>
      </p:sp>
      <p:graphicFrame>
        <p:nvGraphicFramePr>
          <p:cNvPr id="10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2150320"/>
              </p:ext>
            </p:extLst>
          </p:nvPr>
        </p:nvGraphicFramePr>
        <p:xfrm>
          <a:off x="1778109" y="3276600"/>
          <a:ext cx="5486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/>
                        <a:t>If the </a:t>
                      </a:r>
                      <a:r>
                        <a:rPr lang="en-NZ" dirty="0" err="1" smtClean="0"/>
                        <a:t>SpriteDirection</a:t>
                      </a:r>
                      <a:r>
                        <a:rPr lang="en-NZ" baseline="0" dirty="0" smtClean="0"/>
                        <a:t> is...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/>
                        <a:t>Look at this corner</a:t>
                      </a:r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North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Upper left</a:t>
                      </a:r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East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Lower right</a:t>
                      </a:r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South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Lower left</a:t>
                      </a:r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West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Lower Left</a:t>
                      </a:r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23617" y="1700808"/>
            <a:ext cx="8128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03648" y="1700808"/>
            <a:ext cx="800100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56286" y="1700808"/>
            <a:ext cx="8001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876256" y="1700808"/>
            <a:ext cx="825500" cy="81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1403648" y="2564904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North</a:t>
            </a:r>
            <a:endParaRPr lang="en-NZ" dirty="0"/>
          </a:p>
        </p:txBody>
      </p:sp>
      <p:sp>
        <p:nvSpPr>
          <p:cNvPr id="16" name="TextBox 15"/>
          <p:cNvSpPr txBox="1"/>
          <p:nvPr/>
        </p:nvSpPr>
        <p:spPr>
          <a:xfrm>
            <a:off x="3275856" y="256490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East</a:t>
            </a:r>
            <a:endParaRPr lang="en-NZ" dirty="0"/>
          </a:p>
        </p:txBody>
      </p:sp>
      <p:sp>
        <p:nvSpPr>
          <p:cNvPr id="17" name="TextBox 16"/>
          <p:cNvSpPr txBox="1"/>
          <p:nvPr/>
        </p:nvSpPr>
        <p:spPr>
          <a:xfrm>
            <a:off x="5076056" y="2564904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South</a:t>
            </a:r>
            <a:endParaRPr lang="en-NZ" dirty="0"/>
          </a:p>
        </p:txBody>
      </p:sp>
      <p:sp>
        <p:nvSpPr>
          <p:cNvPr id="18" name="TextBox 17"/>
          <p:cNvSpPr txBox="1"/>
          <p:nvPr/>
        </p:nvSpPr>
        <p:spPr>
          <a:xfrm>
            <a:off x="6948264" y="2564904"/>
            <a:ext cx="706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West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787884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4000" b="1" dirty="0"/>
          </a:p>
          <a:p>
            <a:pPr lvl="1"/>
            <a:r>
              <a:rPr lang="en-NZ" sz="3500" b="1" dirty="0" smtClean="0"/>
              <a:t>How to get a walkable tile?</a:t>
            </a:r>
            <a:endParaRPr lang="en-US" sz="3500" b="1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AU" sz="24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AU" sz="2400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AU" sz="24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AU" sz="2400" dirty="0" smtClean="0"/>
              <a:t>Sprite </a:t>
            </a:r>
            <a:r>
              <a:rPr lang="en-AU" sz="4800" dirty="0">
                <a:sym typeface="Symbol"/>
              </a:rPr>
              <a:t></a:t>
            </a:r>
            <a:r>
              <a:rPr lang="en-AU" sz="2400" dirty="0"/>
              <a:t> TileMap </a:t>
            </a:r>
            <a:r>
              <a:rPr lang="en-AU" sz="4800" dirty="0">
                <a:sym typeface="Symbol"/>
              </a:rPr>
              <a:t></a:t>
            </a:r>
            <a:r>
              <a:rPr lang="en-AU" sz="2400" dirty="0"/>
              <a:t> TileList </a:t>
            </a:r>
            <a:r>
              <a:rPr lang="en-AU" sz="2400" dirty="0">
                <a:sym typeface="Symbol"/>
              </a:rPr>
              <a:t> </a:t>
            </a:r>
            <a:r>
              <a:rPr lang="en-AU" sz="4800" dirty="0">
                <a:sym typeface="Symbol"/>
              </a:rPr>
              <a:t></a:t>
            </a:r>
            <a:r>
              <a:rPr lang="en-AU" sz="4800" dirty="0"/>
              <a:t> </a:t>
            </a:r>
            <a:r>
              <a:rPr lang="en-AU" sz="2400" dirty="0" smtClean="0"/>
              <a:t>Tile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AU" sz="2400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AU" sz="24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AU" sz="2400" dirty="0" smtClean="0"/>
              <a:t>Therefore, the Sprite class must now hold a pointer </a:t>
            </a:r>
          </a:p>
          <a:p>
            <a:pPr lvl="2"/>
            <a:r>
              <a:rPr lang="en-AU" sz="2400" dirty="0"/>
              <a:t>	</a:t>
            </a:r>
            <a:r>
              <a:rPr lang="en-AU" sz="2400" dirty="0" smtClean="0"/>
              <a:t>to its TileMap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AU" sz="2400" dirty="0"/>
          </a:p>
          <a:p>
            <a:pPr lvl="2"/>
            <a:endParaRPr lang="en-AU" sz="2400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576021" y="243018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c</a:t>
            </a:r>
            <a:r>
              <a:rPr lang="en-NZ" dirty="0" smtClean="0"/>
              <a:t>ol, row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07909" y="2420888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index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580112" y="2430180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g</a:t>
            </a:r>
            <a:r>
              <a:rPr lang="en-NZ" dirty="0" smtClean="0"/>
              <a:t>et or property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96136" y="3563724"/>
            <a:ext cx="1291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err="1" smtClean="0"/>
              <a:t>isWalkable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640276" y="3563724"/>
            <a:ext cx="1291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err="1" smtClean="0"/>
              <a:t>isWalkable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475656" y="3573016"/>
            <a:ext cx="1291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err="1" smtClean="0"/>
              <a:t>isWalkable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04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58631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4000" b="1" dirty="0"/>
          </a:p>
          <a:p>
            <a:pPr lvl="1"/>
            <a:r>
              <a:rPr lang="en-NZ" sz="3500" b="1" dirty="0" smtClean="0"/>
              <a:t>Change to the engine</a:t>
            </a:r>
            <a:endParaRPr lang="en-US" sz="3500" b="1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NZ" sz="2500" dirty="0"/>
              <a:t>Add a TileMap^ class data member to class Sprite, </a:t>
            </a:r>
            <a:r>
              <a:rPr lang="en-NZ" sz="2500" dirty="0" smtClean="0"/>
              <a:t>	(</a:t>
            </a:r>
            <a:r>
              <a:rPr lang="en-NZ" sz="2500" dirty="0"/>
              <a:t>passed into the constructor</a:t>
            </a:r>
            <a:r>
              <a:rPr lang="en-NZ" sz="2500" dirty="0" smtClean="0"/>
              <a:t>)</a:t>
            </a:r>
            <a:endParaRPr lang="en-NZ" sz="2500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NZ" sz="2500" dirty="0"/>
              <a:t>Add appropriate method(s) to the Sprite class to </a:t>
            </a:r>
            <a:r>
              <a:rPr lang="en-NZ" sz="2500" dirty="0" smtClean="0"/>
              <a:t>	compute </a:t>
            </a:r>
            <a:r>
              <a:rPr lang="en-NZ" sz="2500" dirty="0"/>
              <a:t>what tile column and row it is going to step </a:t>
            </a:r>
            <a:r>
              <a:rPr lang="en-NZ" sz="2500" dirty="0" smtClean="0"/>
              <a:t>	onto </a:t>
            </a:r>
            <a:r>
              <a:rPr lang="en-NZ" sz="2500" dirty="0"/>
              <a:t>if it </a:t>
            </a:r>
            <a:r>
              <a:rPr lang="en-NZ" sz="2500" dirty="0" smtClean="0"/>
              <a:t>moves</a:t>
            </a:r>
            <a:endParaRPr lang="en-NZ" sz="2500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NZ" sz="2500" dirty="0"/>
              <a:t>Add appropriate methods to Tile, TileList and TileMap </a:t>
            </a:r>
            <a:endParaRPr lang="en-NZ" sz="2500" dirty="0" smtClean="0"/>
          </a:p>
          <a:p>
            <a:pPr lvl="2"/>
            <a:r>
              <a:rPr lang="en-NZ" sz="2500" dirty="0"/>
              <a:t>	</a:t>
            </a:r>
            <a:r>
              <a:rPr lang="en-NZ" sz="2500" dirty="0" smtClean="0"/>
              <a:t>to </a:t>
            </a:r>
            <a:r>
              <a:rPr lang="en-NZ" sz="2500" dirty="0"/>
              <a:t>support step </a:t>
            </a:r>
            <a:r>
              <a:rPr lang="en-NZ" sz="2500" dirty="0" smtClean="0"/>
              <a:t>2</a:t>
            </a:r>
            <a:endParaRPr lang="en-NZ" sz="2500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NZ" sz="2500" dirty="0"/>
              <a:t>Adjust Sprite::Move so that xPos and yPos are only </a:t>
            </a:r>
            <a:r>
              <a:rPr lang="en-NZ" sz="2500" dirty="0" smtClean="0"/>
              <a:t>	changed </a:t>
            </a:r>
            <a:r>
              <a:rPr lang="en-NZ" sz="2500" dirty="0"/>
              <a:t>if the new Tile turns out to be </a:t>
            </a:r>
            <a:r>
              <a:rPr lang="en-NZ" sz="2500" dirty="0" smtClean="0"/>
              <a:t>walkable</a:t>
            </a:r>
            <a:endParaRPr lang="en-NZ" sz="2500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177667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242</Words>
  <Application>Microsoft Macintosh PowerPoint</Application>
  <PresentationFormat>On-screen Show (4:3)</PresentationFormat>
  <Paragraphs>112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officegen</Company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officegen</dc:creator>
  <cp:lastModifiedBy>Grayson Orr (1000034561)</cp:lastModifiedBy>
  <cp:revision>13</cp:revision>
  <dcterms:created xsi:type="dcterms:W3CDTF">2019-07-01T01:09:02Z</dcterms:created>
  <dcterms:modified xsi:type="dcterms:W3CDTF">2020-04-17T00:42:38Z</dcterms:modified>
</cp:coreProperties>
</file>