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Heat Pump Knowledge Base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knowledge base makes answering customer questions about ASHPs easier for CEE staff.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ASHP Collaborative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ASHP Collaborative focuses on ASHP technology and application for space heating in existing, single-family homes.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Pump Knowledge Base</dc:title>
  <dc:creator/>
  <cp:keywords/>
  <dcterms:created xsi:type="dcterms:W3CDTF">2023-10-08T18:40:47Z</dcterms:created>
  <dcterms:modified xsi:type="dcterms:W3CDTF">2023-10-08T18:40:47Z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