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nashp.org/preferred-contractor-network-homeowner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Heat Pump Knowledge Base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should I get a minisplit if I have a natural gas boiler?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a minisplit if you want:</a:t>
            </a:r>
          </a:p>
          <a:p>
            <a:pPr lvl="0"/>
            <a:r>
              <a:rPr/>
              <a:t>Great imprved cooling compared to a window AC</a:t>
            </a:r>
          </a:p>
          <a:p>
            <a:pPr lvl="0"/>
            <a:r>
              <a:rPr/>
              <a:t>To significantly reduce emissions from heating</a:t>
            </a:r>
          </a:p>
          <a:p>
            <a:pPr lvl="0"/>
            <a:r>
              <a:rPr/>
              <a:t>To extend the lifespan of your boiler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is a larger heat pump size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larger sized heat pump may make sense if you have:</a:t>
            </a:r>
          </a:p>
          <a:p>
            <a:pPr lvl="0"/>
            <a:r>
              <a:rPr/>
              <a:t>A large home</a:t>
            </a:r>
          </a:p>
          <a:p>
            <a:pPr lvl="0"/>
            <a:r>
              <a:rPr/>
              <a:t>A home that is not well insulated or air-sealed</a:t>
            </a:r>
          </a:p>
          <a:p>
            <a:pPr lvl="0"/>
            <a:r>
              <a:rPr/>
              <a:t>A goal to use your heat pump for as much heating as possible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is a smaller heat pump size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smaller sized heat pump may make sense if you have:</a:t>
            </a:r>
          </a:p>
          <a:p>
            <a:pPr lvl="0"/>
            <a:r>
              <a:rPr/>
              <a:t>A smaller home</a:t>
            </a:r>
          </a:p>
          <a:p>
            <a:pPr lvl="0"/>
            <a:r>
              <a:rPr/>
              <a:t>A home that is well insulated and air-sealed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Which contractor should I work with?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recommend getting quotes from a few quality contractors who:</a:t>
            </a:r>
          </a:p>
          <a:p>
            <a:pPr lvl="0"/>
            <a:r>
              <a:rPr/>
              <a:t>Are experienced with heat pump technology</a:t>
            </a:r>
          </a:p>
          <a:p>
            <a:pPr lvl="0"/>
            <a:r>
              <a:rPr/>
              <a:t>Have demonstrated quality installations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Visit our Preferred Contractor Network</a:t>
            </a:r>
            <a:r>
              <a:rPr/>
              <a:t> to connect with a qualified contractor in your area.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Which contractor should I talk to about AWHPs?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recommend checking with the following:</a:t>
            </a:r>
          </a:p>
          <a:p>
            <a:pPr lvl="0"/>
            <a:r>
              <a:rPr/>
              <a:t>A geothermal contractor</a:t>
            </a:r>
          </a:p>
          <a:p>
            <a:pPr lvl="0"/>
            <a:r>
              <a:rPr/>
              <a:t>A contractor who does both heating and plumbing</a:t>
            </a:r>
          </a:p>
          <a:p>
            <a:pPr lvl="0"/>
            <a:r>
              <a:rPr/>
              <a:t>Your local utility- some maintain contractor networks</a:t>
            </a:r>
          </a:p>
          <a:p>
            <a:pPr lvl="0"/>
            <a:r>
              <a:rPr/>
              <a:t>The manufacturer of your product of interest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Pump Knowledge Base</dc:title>
  <dc:creator/>
  <cp:keywords/>
  <dcterms:created xsi:type="dcterms:W3CDTF">2023-10-08T18:41:34Z</dcterms:created>
  <dcterms:modified xsi:type="dcterms:W3CDTF">2023-10-08T18:41:34Z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