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Lst>
  <p:sldSz cy="5143500" cx="9144000"/>
  <p:notesSz cx="6858000" cy="9144000"/>
  <p:embeddedFontLst>
    <p:embeddedFont>
      <p:font typeface="Quattrocento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font" Target="fonts/QuattrocentoSans-bold.fntdata"/><Relationship Id="rId16" Type="http://schemas.openxmlformats.org/officeDocument/2006/relationships/font" Target="fonts/QuattrocentoSans-regular.fntdata"/><Relationship Id="rId5" Type="http://schemas.openxmlformats.org/officeDocument/2006/relationships/slideMaster" Target="slideMasters/slideMaster2.xml"/><Relationship Id="rId19" Type="http://schemas.openxmlformats.org/officeDocument/2006/relationships/font" Target="fonts/QuattrocentoSans-boldItalic.fntdata"/><Relationship Id="rId6" Type="http://schemas.openxmlformats.org/officeDocument/2006/relationships/slideMaster" Target="slideMasters/slideMaster3.xml"/><Relationship Id="rId18" Type="http://schemas.openxmlformats.org/officeDocument/2006/relationships/font" Target="fonts/QuattrocentoSans-italic.fntdata"/><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26e60b590_2_7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a26e60b590_2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ccf48df4e_0_6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accf48df4e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accf48df4e_0_7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accf48df4e_0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a26e60b590_2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ga26e60b590_2_8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We chose to manipulate data regarding the current COVID-19 pandemic. Our main fields are calendar, covid19_Cases, and location, all which have their own subfields.</a:t>
            </a:r>
            <a:endParaRPr/>
          </a:p>
        </p:txBody>
      </p:sp>
      <p:sp>
        <p:nvSpPr>
          <p:cNvPr id="166" name="Google Shape;166;ga26e60b590_2_8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26e60b590_2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ga26e60b590_2_9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Field: Calendar</a:t>
            </a:r>
            <a:endParaRPr/>
          </a:p>
          <a:p>
            <a:pPr indent="0" lvl="0" marL="0" rtl="0" algn="l">
              <a:spcBef>
                <a:spcPts val="0"/>
              </a:spcBef>
              <a:spcAft>
                <a:spcPts val="0"/>
              </a:spcAft>
              <a:buNone/>
            </a:pPr>
            <a:r>
              <a:rPr lang="en"/>
              <a:t>Subfields: Date, DayNo, Day Name, Month No, Month Name, Quarter No, WeekNo, Year, Year-Month, Year-Week, Year-Quarter, SortDayName, SortYearMonth, SortYearWeek</a:t>
            </a:r>
            <a:endParaRPr/>
          </a:p>
        </p:txBody>
      </p:sp>
      <p:sp>
        <p:nvSpPr>
          <p:cNvPr id="174" name="Google Shape;174;ga26e60b590_2_9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a26e60b590_2_10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Field: COVID-19 Cases</a:t>
            </a:r>
            <a:endParaRPr/>
          </a:p>
          <a:p>
            <a:pPr indent="0" lvl="0" marL="0" rtl="0" algn="l">
              <a:spcBef>
                <a:spcPts val="0"/>
              </a:spcBef>
              <a:spcAft>
                <a:spcPts val="0"/>
              </a:spcAft>
              <a:buNone/>
            </a:pPr>
            <a:r>
              <a:rPr lang="en"/>
              <a:t>Subfields: Date, Location, Status, Cases</a:t>
            </a:r>
            <a:endParaRPr/>
          </a:p>
        </p:txBody>
      </p:sp>
      <p:sp>
        <p:nvSpPr>
          <p:cNvPr id="180" name="Google Shape;180;ga26e60b590_2_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26e60b590_2_12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Field: Location</a:t>
            </a:r>
            <a:endParaRPr/>
          </a:p>
          <a:p>
            <a:pPr indent="0" lvl="0" marL="0" rtl="0" algn="l">
              <a:spcBef>
                <a:spcPts val="0"/>
              </a:spcBef>
              <a:spcAft>
                <a:spcPts val="0"/>
              </a:spcAft>
              <a:buNone/>
            </a:pPr>
            <a:r>
              <a:rPr lang="en"/>
              <a:t>Subfields: Date, Country/Region, Lat, Long, Location</a:t>
            </a:r>
            <a:endParaRPr/>
          </a:p>
        </p:txBody>
      </p:sp>
      <p:sp>
        <p:nvSpPr>
          <p:cNvPr id="189" name="Google Shape;189;ga26e60b590_2_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a26e60b590_2_1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ga26e60b590_2_1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Here we have the four visualizations that have been created from our data. Cases by location map shows a high concentration of cases in Europe and Southeastern Asia. The total cases by month table shows that July has had the largest number of cases with a total of 362895848, while June had the second largest. Cases by year-quarter </a:t>
            </a:r>
            <a:r>
              <a:rPr lang="en"/>
              <a:t>vertical</a:t>
            </a:r>
            <a:r>
              <a:rPr lang="en"/>
              <a:t> bar chart shows the dramatic differences in the quarters, with quarter two having the most cases. The cases by day name pie chart shows each day is fairly equal, but Monday has had the largest number of cases with 125M. </a:t>
            </a:r>
            <a:endParaRPr/>
          </a:p>
        </p:txBody>
      </p:sp>
      <p:sp>
        <p:nvSpPr>
          <p:cNvPr id="197" name="Google Shape;197;ga26e60b590_2_1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8" name="Google Shape;58;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9" name="Google Shape;59;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15"/>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2" name="Google Shape;62;p15"/>
          <p:cNvSpPr txBox="1"/>
          <p:nvPr>
            <p:ph idx="1" type="body"/>
          </p:nvPr>
        </p:nvSpPr>
        <p:spPr>
          <a:xfrm>
            <a:off x="3887391" y="740569"/>
            <a:ext cx="4629000" cy="36552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63" name="Google Shape;63;p15"/>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64" name="Google Shape;64;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5" name="Google Shape;65;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6" name="Google Shape;66;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7" name="Shape 67"/>
        <p:cNvGrpSpPr/>
        <p:nvPr/>
      </p:nvGrpSpPr>
      <p:grpSpPr>
        <a:xfrm>
          <a:off x="0" y="0"/>
          <a:ext cx="0" cy="0"/>
          <a:chOff x="0" y="0"/>
          <a:chExt cx="0" cy="0"/>
        </a:xfrm>
      </p:grpSpPr>
      <p:sp>
        <p:nvSpPr>
          <p:cNvPr id="68" name="Google Shape;68;p1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9" name="Google Shape;69;p16"/>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0" name="Google Shape;70;p16"/>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1" name="Google Shape;71;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4" name="Shape 74"/>
        <p:cNvGrpSpPr/>
        <p:nvPr/>
      </p:nvGrpSpPr>
      <p:grpSpPr>
        <a:xfrm>
          <a:off x="0" y="0"/>
          <a:ext cx="0" cy="0"/>
          <a:chOff x="0" y="0"/>
          <a:chExt cx="0" cy="0"/>
        </a:xfrm>
      </p:grpSpPr>
      <p:sp>
        <p:nvSpPr>
          <p:cNvPr id="75" name="Google Shape;75;p17"/>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rtl="0" algn="ctr">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6" name="Google Shape;76;p17"/>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77" name="Google Shape;77;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8" name="Google Shape;78;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9" name="Google Shape;79;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0" name="Shape 80"/>
        <p:cNvGrpSpPr/>
        <p:nvPr/>
      </p:nvGrpSpPr>
      <p:grpSpPr>
        <a:xfrm>
          <a:off x="0" y="0"/>
          <a:ext cx="0" cy="0"/>
          <a:chOff x="0" y="0"/>
          <a:chExt cx="0" cy="0"/>
        </a:xfrm>
      </p:grpSpPr>
      <p:sp>
        <p:nvSpPr>
          <p:cNvPr id="81" name="Google Shape;81;p1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2" name="Google Shape;82;p1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3" name="Google Shape;83;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4" name="Google Shape;84;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5" name="Google Shape;85;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6" name="Shape 86"/>
        <p:cNvGrpSpPr/>
        <p:nvPr/>
      </p:nvGrpSpPr>
      <p:grpSpPr>
        <a:xfrm>
          <a:off x="0" y="0"/>
          <a:ext cx="0" cy="0"/>
          <a:chOff x="0" y="0"/>
          <a:chExt cx="0" cy="0"/>
        </a:xfrm>
      </p:grpSpPr>
      <p:sp>
        <p:nvSpPr>
          <p:cNvPr id="87" name="Google Shape;87;p19"/>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8" name="Google Shape;88;p19"/>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89" name="Google Shape;89;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0" name="Google Shape;90;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1" name="Google Shape;91;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2" name="Shape 92"/>
        <p:cNvGrpSpPr/>
        <p:nvPr/>
      </p:nvGrpSpPr>
      <p:grpSpPr>
        <a:xfrm>
          <a:off x="0" y="0"/>
          <a:ext cx="0" cy="0"/>
          <a:chOff x="0" y="0"/>
          <a:chExt cx="0" cy="0"/>
        </a:xfrm>
      </p:grpSpPr>
      <p:sp>
        <p:nvSpPr>
          <p:cNvPr id="93" name="Google Shape;93;p20"/>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4" name="Google Shape;94;p20"/>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95" name="Google Shape;95;p20"/>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6" name="Google Shape;96;p20"/>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97" name="Google Shape;97;p20"/>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8" name="Google Shape;98;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9" name="Google Shape;99;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0" name="Google Shape;100;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2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3" name="Google Shape;103;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8" name="Google Shape;108;p22"/>
          <p:cNvSpPr/>
          <p:nvPr>
            <p:ph idx="2" type="pic"/>
          </p:nvPr>
        </p:nvSpPr>
        <p:spPr>
          <a:xfrm>
            <a:off x="3887391" y="740569"/>
            <a:ext cx="46290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09" name="Google Shape;109;p22"/>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5" name="Google Shape;115;p23"/>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1" name="Google Shape;121;p24"/>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1" name="Shape 131"/>
        <p:cNvGrpSpPr/>
        <p:nvPr/>
      </p:nvGrpSpPr>
      <p:grpSpPr>
        <a:xfrm>
          <a:off x="0" y="0"/>
          <a:ext cx="0" cy="0"/>
          <a:chOff x="0" y="0"/>
          <a:chExt cx="0" cy="0"/>
        </a:xfrm>
      </p:grpSpPr>
      <p:sp>
        <p:nvSpPr>
          <p:cNvPr id="132" name="Google Shape;132;p2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lt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3" name="Google Shape;133;p26"/>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lt1"/>
              </a:buClr>
              <a:buSzPts val="1400"/>
              <a:buChar char="•"/>
              <a:defRPr/>
            </a:lvl1pPr>
            <a:lvl2pPr indent="-317500" lvl="1" marL="914400" rtl="0" algn="l">
              <a:lnSpc>
                <a:spcPct val="90000"/>
              </a:lnSpc>
              <a:spcBef>
                <a:spcPts val="400"/>
              </a:spcBef>
              <a:spcAft>
                <a:spcPts val="0"/>
              </a:spcAft>
              <a:buClr>
                <a:schemeClr val="lt1"/>
              </a:buClr>
              <a:buSzPts val="1400"/>
              <a:buChar char="•"/>
              <a:defRPr/>
            </a:lvl2pPr>
            <a:lvl3pPr indent="-317500" lvl="2" marL="1371600" rtl="0" algn="l">
              <a:lnSpc>
                <a:spcPct val="90000"/>
              </a:lnSpc>
              <a:spcBef>
                <a:spcPts val="400"/>
              </a:spcBef>
              <a:spcAft>
                <a:spcPts val="0"/>
              </a:spcAft>
              <a:buClr>
                <a:schemeClr val="lt1"/>
              </a:buClr>
              <a:buSzPts val="1400"/>
              <a:buChar char="•"/>
              <a:defRPr/>
            </a:lvl3pPr>
            <a:lvl4pPr indent="-317500" lvl="3" marL="1828800" rtl="0" algn="l">
              <a:lnSpc>
                <a:spcPct val="90000"/>
              </a:lnSpc>
              <a:spcBef>
                <a:spcPts val="400"/>
              </a:spcBef>
              <a:spcAft>
                <a:spcPts val="0"/>
              </a:spcAft>
              <a:buClr>
                <a:schemeClr val="lt1"/>
              </a:buClr>
              <a:buSzPts val="1400"/>
              <a:buChar char="•"/>
              <a:defRPr/>
            </a:lvl4pPr>
            <a:lvl5pPr indent="-317500" lvl="4" marL="2286000" rtl="0" algn="l">
              <a:lnSpc>
                <a:spcPct val="90000"/>
              </a:lnSpc>
              <a:spcBef>
                <a:spcPts val="400"/>
              </a:spcBef>
              <a:spcAft>
                <a:spcPts val="0"/>
              </a:spcAft>
              <a:buClr>
                <a:schemeClr val="lt1"/>
              </a:buClr>
              <a:buSzPts val="1400"/>
              <a:buChar char="•"/>
              <a:defRPr/>
            </a:lvl5pPr>
            <a:lvl6pPr indent="-317500" lvl="5" marL="2743200" rtl="0" algn="l">
              <a:lnSpc>
                <a:spcPct val="90000"/>
              </a:lnSpc>
              <a:spcBef>
                <a:spcPts val="400"/>
              </a:spcBef>
              <a:spcAft>
                <a:spcPts val="0"/>
              </a:spcAft>
              <a:buClr>
                <a:schemeClr val="lt1"/>
              </a:buClr>
              <a:buSzPts val="1400"/>
              <a:buChar char="•"/>
              <a:defRPr/>
            </a:lvl6pPr>
            <a:lvl7pPr indent="-317500" lvl="6" marL="3200400" rtl="0" algn="l">
              <a:lnSpc>
                <a:spcPct val="90000"/>
              </a:lnSpc>
              <a:spcBef>
                <a:spcPts val="400"/>
              </a:spcBef>
              <a:spcAft>
                <a:spcPts val="0"/>
              </a:spcAft>
              <a:buClr>
                <a:schemeClr val="lt1"/>
              </a:buClr>
              <a:buSzPts val="1400"/>
              <a:buChar char="•"/>
              <a:defRPr/>
            </a:lvl7pPr>
            <a:lvl8pPr indent="-317500" lvl="7" marL="3657600" rtl="0" algn="l">
              <a:lnSpc>
                <a:spcPct val="90000"/>
              </a:lnSpc>
              <a:spcBef>
                <a:spcPts val="400"/>
              </a:spcBef>
              <a:spcAft>
                <a:spcPts val="0"/>
              </a:spcAft>
              <a:buClr>
                <a:schemeClr val="lt1"/>
              </a:buClr>
              <a:buSzPts val="1400"/>
              <a:buChar char="•"/>
              <a:defRPr/>
            </a:lvl8pPr>
            <a:lvl9pPr indent="-317500" lvl="8" marL="4114800" rtl="0" algn="l">
              <a:lnSpc>
                <a:spcPct val="90000"/>
              </a:lnSpc>
              <a:spcBef>
                <a:spcPts val="400"/>
              </a:spcBef>
              <a:spcAft>
                <a:spcPts val="0"/>
              </a:spcAft>
              <a:buClr>
                <a:schemeClr val="lt1"/>
              </a:buClr>
              <a:buSzPts val="1400"/>
              <a:buChar char="•"/>
              <a:defRPr/>
            </a:lvl9pPr>
          </a:lstStyle>
          <a:p/>
        </p:txBody>
      </p:sp>
      <p:sp>
        <p:nvSpPr>
          <p:cNvPr id="134" name="Google Shape;134;p26"/>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lt1"/>
              </a:buClr>
              <a:buSzPts val="1400"/>
              <a:buChar char="•"/>
              <a:defRPr/>
            </a:lvl1pPr>
            <a:lvl2pPr indent="-317500" lvl="1" marL="914400" rtl="0" algn="l">
              <a:lnSpc>
                <a:spcPct val="90000"/>
              </a:lnSpc>
              <a:spcBef>
                <a:spcPts val="400"/>
              </a:spcBef>
              <a:spcAft>
                <a:spcPts val="0"/>
              </a:spcAft>
              <a:buClr>
                <a:schemeClr val="lt1"/>
              </a:buClr>
              <a:buSzPts val="1400"/>
              <a:buChar char="•"/>
              <a:defRPr/>
            </a:lvl2pPr>
            <a:lvl3pPr indent="-317500" lvl="2" marL="1371600" rtl="0" algn="l">
              <a:lnSpc>
                <a:spcPct val="90000"/>
              </a:lnSpc>
              <a:spcBef>
                <a:spcPts val="400"/>
              </a:spcBef>
              <a:spcAft>
                <a:spcPts val="0"/>
              </a:spcAft>
              <a:buClr>
                <a:schemeClr val="lt1"/>
              </a:buClr>
              <a:buSzPts val="1400"/>
              <a:buChar char="•"/>
              <a:defRPr/>
            </a:lvl3pPr>
            <a:lvl4pPr indent="-317500" lvl="3" marL="1828800" rtl="0" algn="l">
              <a:lnSpc>
                <a:spcPct val="90000"/>
              </a:lnSpc>
              <a:spcBef>
                <a:spcPts val="400"/>
              </a:spcBef>
              <a:spcAft>
                <a:spcPts val="0"/>
              </a:spcAft>
              <a:buClr>
                <a:schemeClr val="lt1"/>
              </a:buClr>
              <a:buSzPts val="1400"/>
              <a:buChar char="•"/>
              <a:defRPr/>
            </a:lvl4pPr>
            <a:lvl5pPr indent="-317500" lvl="4" marL="2286000" rtl="0" algn="l">
              <a:lnSpc>
                <a:spcPct val="90000"/>
              </a:lnSpc>
              <a:spcBef>
                <a:spcPts val="400"/>
              </a:spcBef>
              <a:spcAft>
                <a:spcPts val="0"/>
              </a:spcAft>
              <a:buClr>
                <a:schemeClr val="lt1"/>
              </a:buClr>
              <a:buSzPts val="1400"/>
              <a:buChar char="•"/>
              <a:defRPr/>
            </a:lvl5pPr>
            <a:lvl6pPr indent="-317500" lvl="5" marL="2743200" rtl="0" algn="l">
              <a:lnSpc>
                <a:spcPct val="90000"/>
              </a:lnSpc>
              <a:spcBef>
                <a:spcPts val="400"/>
              </a:spcBef>
              <a:spcAft>
                <a:spcPts val="0"/>
              </a:spcAft>
              <a:buClr>
                <a:schemeClr val="lt1"/>
              </a:buClr>
              <a:buSzPts val="1400"/>
              <a:buChar char="•"/>
              <a:defRPr/>
            </a:lvl6pPr>
            <a:lvl7pPr indent="-317500" lvl="6" marL="3200400" rtl="0" algn="l">
              <a:lnSpc>
                <a:spcPct val="90000"/>
              </a:lnSpc>
              <a:spcBef>
                <a:spcPts val="400"/>
              </a:spcBef>
              <a:spcAft>
                <a:spcPts val="0"/>
              </a:spcAft>
              <a:buClr>
                <a:schemeClr val="lt1"/>
              </a:buClr>
              <a:buSzPts val="1400"/>
              <a:buChar char="•"/>
              <a:defRPr/>
            </a:lvl7pPr>
            <a:lvl8pPr indent="-317500" lvl="7" marL="3657600" rtl="0" algn="l">
              <a:lnSpc>
                <a:spcPct val="90000"/>
              </a:lnSpc>
              <a:spcBef>
                <a:spcPts val="400"/>
              </a:spcBef>
              <a:spcAft>
                <a:spcPts val="0"/>
              </a:spcAft>
              <a:buClr>
                <a:schemeClr val="lt1"/>
              </a:buClr>
              <a:buSzPts val="1400"/>
              <a:buChar char="•"/>
              <a:defRPr/>
            </a:lvl8pPr>
            <a:lvl9pPr indent="-317500" lvl="8" marL="4114800" rtl="0" algn="l">
              <a:lnSpc>
                <a:spcPct val="90000"/>
              </a:lnSpc>
              <a:spcBef>
                <a:spcPts val="400"/>
              </a:spcBef>
              <a:spcAft>
                <a:spcPts val="0"/>
              </a:spcAft>
              <a:buClr>
                <a:schemeClr val="lt1"/>
              </a:buClr>
              <a:buSzPts val="1400"/>
              <a:buChar char="•"/>
              <a:defRPr/>
            </a:lvl9pPr>
          </a:lstStyle>
          <a:p/>
        </p:txBody>
      </p:sp>
      <p:sp>
        <p:nvSpPr>
          <p:cNvPr id="135" name="Google Shape;135;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6" name="Google Shape;136;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7" name="Google Shape;137;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5" name="Shape 125"/>
        <p:cNvGrpSpPr/>
        <p:nvPr/>
      </p:nvGrpSpPr>
      <p:grpSpPr>
        <a:xfrm>
          <a:off x="0" y="0"/>
          <a:ext cx="0" cy="0"/>
          <a:chOff x="0" y="0"/>
          <a:chExt cx="0" cy="0"/>
        </a:xfrm>
      </p:grpSpPr>
      <p:sp>
        <p:nvSpPr>
          <p:cNvPr id="126" name="Google Shape;126;p2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lt1"/>
              </a:buClr>
              <a:buSzPts val="3300"/>
              <a:buFont typeface="Calibri"/>
              <a:buNone/>
              <a:defRPr b="0" i="0" sz="3300" u="none" cap="none" strike="noStrike">
                <a:solidFill>
                  <a:schemeClr val="lt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27" name="Google Shape;127;p2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lt1"/>
              </a:buClr>
              <a:buSzPts val="2100"/>
              <a:buFont typeface="Arial"/>
              <a:buChar char="•"/>
              <a:defRPr b="0" i="0" sz="2100" u="none" cap="none" strike="noStrike">
                <a:solidFill>
                  <a:schemeClr val="lt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lt1"/>
              </a:buClr>
              <a:buSzPts val="1500"/>
              <a:buFont typeface="Arial"/>
              <a:buChar char="•"/>
              <a:defRPr b="0" i="0" sz="1500" u="none" cap="none" strike="noStrike">
                <a:solidFill>
                  <a:schemeClr val="lt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9pPr>
          </a:lstStyle>
          <a:p/>
        </p:txBody>
      </p:sp>
      <p:sp>
        <p:nvSpPr>
          <p:cNvPr id="128" name="Google Shape;128;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900">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129" name="Google Shape;129;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sz="900">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130" name="Google Shape;130;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sz="900" u="none">
                <a:solidFill>
                  <a:schemeClr val="lt1"/>
                </a:solidFill>
                <a:latin typeface="Calibri"/>
                <a:ea typeface="Calibri"/>
                <a:cs typeface="Calibri"/>
                <a:sym typeface="Calibri"/>
              </a:defRPr>
            </a:lvl1pPr>
            <a:lvl2pPr indent="0" lvl="1" marL="0" marR="0" rtl="0" algn="r">
              <a:spcBef>
                <a:spcPts val="0"/>
              </a:spcBef>
              <a:buNone/>
              <a:defRPr b="0" sz="900" u="none">
                <a:solidFill>
                  <a:schemeClr val="lt1"/>
                </a:solidFill>
                <a:latin typeface="Calibri"/>
                <a:ea typeface="Calibri"/>
                <a:cs typeface="Calibri"/>
                <a:sym typeface="Calibri"/>
              </a:defRPr>
            </a:lvl2pPr>
            <a:lvl3pPr indent="0" lvl="2" marL="0" marR="0" rtl="0" algn="r">
              <a:spcBef>
                <a:spcPts val="0"/>
              </a:spcBef>
              <a:buNone/>
              <a:defRPr b="0" sz="900" u="none">
                <a:solidFill>
                  <a:schemeClr val="lt1"/>
                </a:solidFill>
                <a:latin typeface="Calibri"/>
                <a:ea typeface="Calibri"/>
                <a:cs typeface="Calibri"/>
                <a:sym typeface="Calibri"/>
              </a:defRPr>
            </a:lvl3pPr>
            <a:lvl4pPr indent="0" lvl="3" marL="0" marR="0" rtl="0" algn="r">
              <a:spcBef>
                <a:spcPts val="0"/>
              </a:spcBef>
              <a:buNone/>
              <a:defRPr b="0" sz="900" u="none">
                <a:solidFill>
                  <a:schemeClr val="lt1"/>
                </a:solidFill>
                <a:latin typeface="Calibri"/>
                <a:ea typeface="Calibri"/>
                <a:cs typeface="Calibri"/>
                <a:sym typeface="Calibri"/>
              </a:defRPr>
            </a:lvl4pPr>
            <a:lvl5pPr indent="0" lvl="4" marL="0" marR="0" rtl="0" algn="r">
              <a:spcBef>
                <a:spcPts val="0"/>
              </a:spcBef>
              <a:buNone/>
              <a:defRPr b="0" sz="900" u="none">
                <a:solidFill>
                  <a:schemeClr val="lt1"/>
                </a:solidFill>
                <a:latin typeface="Calibri"/>
                <a:ea typeface="Calibri"/>
                <a:cs typeface="Calibri"/>
                <a:sym typeface="Calibri"/>
              </a:defRPr>
            </a:lvl5pPr>
            <a:lvl6pPr indent="0" lvl="5" marL="0" marR="0" rtl="0" algn="r">
              <a:spcBef>
                <a:spcPts val="0"/>
              </a:spcBef>
              <a:buNone/>
              <a:defRPr b="0" sz="900" u="none">
                <a:solidFill>
                  <a:schemeClr val="lt1"/>
                </a:solidFill>
                <a:latin typeface="Calibri"/>
                <a:ea typeface="Calibri"/>
                <a:cs typeface="Calibri"/>
                <a:sym typeface="Calibri"/>
              </a:defRPr>
            </a:lvl6pPr>
            <a:lvl7pPr indent="0" lvl="6" marL="0" marR="0" rtl="0" algn="r">
              <a:spcBef>
                <a:spcPts val="0"/>
              </a:spcBef>
              <a:buNone/>
              <a:defRPr b="0" sz="900" u="none">
                <a:solidFill>
                  <a:schemeClr val="lt1"/>
                </a:solidFill>
                <a:latin typeface="Calibri"/>
                <a:ea typeface="Calibri"/>
                <a:cs typeface="Calibri"/>
                <a:sym typeface="Calibri"/>
              </a:defRPr>
            </a:lvl7pPr>
            <a:lvl8pPr indent="0" lvl="7" marL="0" marR="0" rtl="0" algn="r">
              <a:spcBef>
                <a:spcPts val="0"/>
              </a:spcBef>
              <a:buNone/>
              <a:defRPr b="0" sz="900" u="none">
                <a:solidFill>
                  <a:schemeClr val="lt1"/>
                </a:solidFill>
                <a:latin typeface="Calibri"/>
                <a:ea typeface="Calibri"/>
                <a:cs typeface="Calibri"/>
                <a:sym typeface="Calibri"/>
              </a:defRPr>
            </a:lvl8pPr>
            <a:lvl9pPr indent="0" lvl="8" marL="0" marR="0" rtl="0" algn="r">
              <a:spcBef>
                <a:spcPts val="0"/>
              </a:spcBef>
              <a:buNone/>
              <a:defRPr b="0" sz="9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app.powerbi.com/groups/me/reports/36291ac5-a2ac-44c9-82d9-b713f341dc20?pbi_source=PowerPoint" TargetMode="External"/><Relationship Id="rId5" Type="http://schemas.openxmlformats.org/officeDocument/2006/relationships/image" Target="../media/image3.png"/><Relationship Id="rId6"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hyperlink" Target="https://console.cloud.google.com/marketplace/product/bigquery-public-datasets/covid19-open-data?pli=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hyperlink" Target="https://app.powerbi.com/groups/me/reports/36291ac5-a2ac-44c9-82d9-b713f341dc20/ReportSection?pbi_source=PowerPoint" TargetMode="Externa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1" name="Shape 141"/>
        <p:cNvGrpSpPr/>
        <p:nvPr/>
      </p:nvGrpSpPr>
      <p:grpSpPr>
        <a:xfrm>
          <a:off x="0" y="0"/>
          <a:ext cx="0" cy="0"/>
          <a:chOff x="0" y="0"/>
          <a:chExt cx="0" cy="0"/>
        </a:xfrm>
      </p:grpSpPr>
      <p:pic>
        <p:nvPicPr>
          <p:cNvPr id="142" name="Google Shape;142;p27"/>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43" name="Google Shape;143;p27"/>
          <p:cNvSpPr txBox="1"/>
          <p:nvPr/>
        </p:nvSpPr>
        <p:spPr>
          <a:xfrm>
            <a:off x="607938" y="2236612"/>
            <a:ext cx="4735513" cy="450056"/>
          </a:xfrm>
          <a:prstGeom prst="rect">
            <a:avLst/>
          </a:prstGeom>
          <a:noFill/>
          <a:ln>
            <a:noFill/>
          </a:ln>
        </p:spPr>
        <p:txBody>
          <a:bodyPr anchorCtr="0" anchor="b" bIns="34275" lIns="68575" spcFirstLastPara="1" rIns="68575" wrap="square" tIns="34275">
            <a:noAutofit/>
          </a:bodyPr>
          <a:lstStyle/>
          <a:p>
            <a:pPr indent="0" lvl="0" marL="0" marR="0" rtl="0" algn="l">
              <a:lnSpc>
                <a:spcPct val="80000"/>
              </a:lnSpc>
              <a:spcBef>
                <a:spcPts val="0"/>
              </a:spcBef>
              <a:spcAft>
                <a:spcPts val="0"/>
              </a:spcAft>
              <a:buClr>
                <a:srgbClr val="F3C910"/>
              </a:buClr>
              <a:buSzPts val="3100"/>
              <a:buFont typeface="Quattrocento Sans"/>
              <a:buNone/>
            </a:pPr>
            <a:r>
              <a:rPr b="0" i="0" lang="en" sz="3100" u="none" cap="none" strike="noStrike">
                <a:solidFill>
                  <a:srgbClr val="F3C910"/>
                </a:solidFill>
                <a:latin typeface="Quattrocento Sans"/>
                <a:ea typeface="Quattrocento Sans"/>
                <a:cs typeface="Quattrocento Sans"/>
                <a:sym typeface="Quattrocento Sans"/>
              </a:rPr>
              <a:t>Covid_19_Cases_Group3-2</a:t>
            </a:r>
            <a:endParaRPr sz="1100"/>
          </a:p>
        </p:txBody>
      </p:sp>
      <p:sp>
        <p:nvSpPr>
          <p:cNvPr id="144" name="Google Shape;144;p27"/>
          <p:cNvSpPr txBox="1"/>
          <p:nvPr/>
        </p:nvSpPr>
        <p:spPr>
          <a:xfrm>
            <a:off x="640086" y="2744071"/>
            <a:ext cx="1116013" cy="190103"/>
          </a:xfrm>
          <a:prstGeom prst="rect">
            <a:avLst/>
          </a:prstGeom>
          <a:noFill/>
          <a:ln>
            <a:noFill/>
          </a:ln>
        </p:spPr>
        <p:txBody>
          <a:bodyPr anchorCtr="0" anchor="t" bIns="34275" lIns="68575" spcFirstLastPara="1" rIns="68575" wrap="square" tIns="34275">
            <a:noAutofit/>
          </a:bodyPr>
          <a:lstStyle/>
          <a:p>
            <a:pPr indent="0" lvl="0" marL="0" marR="0" rtl="0" algn="l">
              <a:lnSpc>
                <a:spcPct val="80000"/>
              </a:lnSpc>
              <a:spcBef>
                <a:spcPts val="0"/>
              </a:spcBef>
              <a:spcAft>
                <a:spcPts val="0"/>
              </a:spcAft>
              <a:buClr>
                <a:schemeClr val="lt1"/>
              </a:buClr>
              <a:buSzPts val="900"/>
              <a:buFont typeface="Arial"/>
              <a:buNone/>
            </a:pPr>
            <a:r>
              <a:rPr b="0" i="0" lang="en" sz="900" u="sng" cap="none" strike="noStrike">
                <a:solidFill>
                  <a:schemeClr val="hlink"/>
                </a:solidFill>
                <a:latin typeface="Quattrocento Sans"/>
                <a:ea typeface="Quattrocento Sans"/>
                <a:cs typeface="Quattrocento Sans"/>
                <a:sym typeface="Quattrocento Sans"/>
                <a:hlinkClick r:id="rId4"/>
              </a:rPr>
              <a:t>View in Power BI</a:t>
            </a:r>
            <a:endParaRPr b="0" i="0" sz="900" u="sng" cap="none" strike="noStrike">
              <a:solidFill>
                <a:schemeClr val="lt1"/>
              </a:solidFill>
              <a:latin typeface="Quattrocento Sans"/>
              <a:ea typeface="Quattrocento Sans"/>
              <a:cs typeface="Quattrocento Sans"/>
              <a:sym typeface="Quattrocento Sans"/>
            </a:endParaRPr>
          </a:p>
        </p:txBody>
      </p:sp>
      <p:sp>
        <p:nvSpPr>
          <p:cNvPr id="145" name="Google Shape;145;p27"/>
          <p:cNvSpPr txBox="1"/>
          <p:nvPr/>
        </p:nvSpPr>
        <p:spPr>
          <a:xfrm>
            <a:off x="624236" y="4367658"/>
            <a:ext cx="1633287"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i="0" lang="en" sz="700" u="none" cap="none" strike="noStrike">
                <a:solidFill>
                  <a:schemeClr val="lt1"/>
                </a:solidFill>
                <a:latin typeface="Quattrocento Sans"/>
                <a:ea typeface="Quattrocento Sans"/>
                <a:cs typeface="Quattrocento Sans"/>
                <a:sym typeface="Quattrocento Sans"/>
              </a:rPr>
              <a:t>Downloaded at:</a:t>
            </a:r>
            <a:endParaRPr sz="1100"/>
          </a:p>
          <a:p>
            <a:pPr indent="0" lvl="0" marL="0" marR="0" rtl="0" algn="l">
              <a:spcBef>
                <a:spcPts val="0"/>
              </a:spcBef>
              <a:spcAft>
                <a:spcPts val="0"/>
              </a:spcAft>
              <a:buNone/>
            </a:pPr>
            <a:r>
              <a:rPr b="0" i="0" lang="en" sz="700">
                <a:solidFill>
                  <a:schemeClr val="lt1"/>
                </a:solidFill>
                <a:latin typeface="Quattrocento Sans"/>
                <a:ea typeface="Quattrocento Sans"/>
                <a:cs typeface="Quattrocento Sans"/>
                <a:sym typeface="Quattrocento Sans"/>
              </a:rPr>
              <a:t>11/19/2020 8:53:49 PM US Mountain Standard Time</a:t>
            </a:r>
            <a:endParaRPr sz="1100"/>
          </a:p>
        </p:txBody>
      </p:sp>
      <p:sp>
        <p:nvSpPr>
          <p:cNvPr id="146" name="Google Shape;146;p27"/>
          <p:cNvSpPr txBox="1"/>
          <p:nvPr/>
        </p:nvSpPr>
        <p:spPr>
          <a:xfrm>
            <a:off x="621384" y="4055927"/>
            <a:ext cx="1633287"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700">
                <a:solidFill>
                  <a:schemeClr val="lt1"/>
                </a:solidFill>
                <a:latin typeface="Quattrocento Sans"/>
                <a:ea typeface="Quattrocento Sans"/>
                <a:cs typeface="Quattrocento Sans"/>
                <a:sym typeface="Quattrocento Sans"/>
              </a:rPr>
              <a:t>Last data refresh:</a:t>
            </a:r>
            <a:endParaRPr b="1" i="0" sz="700">
              <a:solidFill>
                <a:schemeClr val="lt1"/>
              </a:solidFill>
              <a:latin typeface="Quattrocento Sans"/>
              <a:ea typeface="Quattrocento Sans"/>
              <a:cs typeface="Quattrocento Sans"/>
              <a:sym typeface="Quattrocento Sans"/>
            </a:endParaRPr>
          </a:p>
          <a:p>
            <a:pPr indent="0" lvl="0" marL="0" marR="0" rtl="0" algn="l">
              <a:spcBef>
                <a:spcPts val="0"/>
              </a:spcBef>
              <a:spcAft>
                <a:spcPts val="0"/>
              </a:spcAft>
              <a:buNone/>
            </a:pPr>
            <a:r>
              <a:rPr lang="en" sz="700">
                <a:solidFill>
                  <a:schemeClr val="lt1"/>
                </a:solidFill>
                <a:latin typeface="Quattrocento Sans"/>
                <a:ea typeface="Quattrocento Sans"/>
                <a:cs typeface="Quattrocento Sans"/>
                <a:sym typeface="Quattrocento Sans"/>
              </a:rPr>
              <a:t>11/19/2020 8:50:35 PM US Mountain Standard Time</a:t>
            </a:r>
            <a:endParaRPr b="0" i="0" sz="700">
              <a:solidFill>
                <a:schemeClr val="lt1"/>
              </a:solidFill>
              <a:latin typeface="Quattrocento Sans"/>
              <a:ea typeface="Quattrocento Sans"/>
              <a:cs typeface="Quattrocento Sans"/>
              <a:sym typeface="Quattrocento Sans"/>
            </a:endParaRPr>
          </a:p>
        </p:txBody>
      </p:sp>
      <p:pic>
        <p:nvPicPr>
          <p:cNvPr id="147" name="Google Shape;147;p27"/>
          <p:cNvPicPr preferRelativeResize="0"/>
          <p:nvPr/>
        </p:nvPicPr>
        <p:blipFill rotWithShape="1">
          <a:blip r:embed="rId5">
            <a:alphaModFix/>
          </a:blip>
          <a:srcRect b="0" l="0" r="0" t="0"/>
          <a:stretch/>
        </p:blipFill>
        <p:spPr>
          <a:xfrm>
            <a:off x="692658" y="541782"/>
            <a:ext cx="1118017" cy="184354"/>
          </a:xfrm>
          <a:prstGeom prst="rect">
            <a:avLst/>
          </a:prstGeom>
          <a:noFill/>
          <a:ln>
            <a:noFill/>
          </a:ln>
        </p:spPr>
      </p:pic>
      <p:pic>
        <p:nvPicPr>
          <p:cNvPr id="148" name="Google Shape;148;p27"/>
          <p:cNvPicPr preferRelativeResize="0"/>
          <p:nvPr/>
        </p:nvPicPr>
        <p:blipFill rotWithShape="1">
          <a:blip r:embed="rId6">
            <a:alphaModFix/>
          </a:blip>
          <a:srcRect b="0" l="0" r="0" t="0"/>
          <a:stretch/>
        </p:blipFill>
        <p:spPr>
          <a:xfrm>
            <a:off x="1604772" y="2770632"/>
            <a:ext cx="121520" cy="114769"/>
          </a:xfrm>
          <a:prstGeom prst="rect">
            <a:avLst/>
          </a:prstGeom>
          <a:noFill/>
          <a:ln>
            <a:noFill/>
          </a:ln>
        </p:spPr>
      </p:pic>
      <p:sp>
        <p:nvSpPr>
          <p:cNvPr id="149" name="Google Shape;149;p27"/>
          <p:cNvSpPr txBox="1"/>
          <p:nvPr/>
        </p:nvSpPr>
        <p:spPr>
          <a:xfrm>
            <a:off x="621384" y="2934173"/>
            <a:ext cx="4350666" cy="276999"/>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solidFill>
                  <a:srgbClr val="FFC000"/>
                </a:solidFill>
                <a:latin typeface="Calibri"/>
                <a:ea typeface="Calibri"/>
                <a:cs typeface="Calibri"/>
                <a:sym typeface="Calibri"/>
              </a:rPr>
              <a:t>Raquel Solis, Ilona Laky, Omar Tanimu, Sophia Kapama</a:t>
            </a:r>
            <a:endParaRPr sz="1400">
              <a:solidFill>
                <a:srgbClr val="FFC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3" name="Shape 153"/>
        <p:cNvGrpSpPr/>
        <p:nvPr/>
      </p:nvGrpSpPr>
      <p:grpSpPr>
        <a:xfrm>
          <a:off x="0" y="0"/>
          <a:ext cx="0" cy="0"/>
          <a:chOff x="0" y="0"/>
          <a:chExt cx="0" cy="0"/>
        </a:xfrm>
      </p:grpSpPr>
      <p:sp>
        <p:nvSpPr>
          <p:cNvPr id="154" name="Google Shape;154;p28"/>
          <p:cNvSpPr txBox="1"/>
          <p:nvPr/>
        </p:nvSpPr>
        <p:spPr>
          <a:xfrm>
            <a:off x="1232250" y="3746125"/>
            <a:ext cx="6679500" cy="872100"/>
          </a:xfrm>
          <a:prstGeom prst="rect">
            <a:avLst/>
          </a:prstGeom>
          <a:noFill/>
          <a:ln>
            <a:noFill/>
          </a:ln>
        </p:spPr>
        <p:txBody>
          <a:bodyPr anchorCtr="0" anchor="b" bIns="91425" lIns="91425" spcFirstLastPara="1" rIns="91425" wrap="square" tIns="91425">
            <a:noAutofit/>
          </a:bodyPr>
          <a:lstStyle/>
          <a:p>
            <a:pPr indent="0" lvl="0" marL="457200" rtl="0" algn="l">
              <a:spcBef>
                <a:spcPts val="0"/>
              </a:spcBef>
              <a:spcAft>
                <a:spcPts val="0"/>
              </a:spcAft>
              <a:buNone/>
            </a:pPr>
            <a:r>
              <a:t/>
            </a:r>
            <a:endParaRPr>
              <a:solidFill>
                <a:srgbClr val="F3C910"/>
              </a:solidFill>
              <a:latin typeface="Quattrocento Sans"/>
              <a:ea typeface="Quattrocento Sans"/>
              <a:cs typeface="Quattrocento Sans"/>
              <a:sym typeface="Quattrocento Sans"/>
            </a:endParaRPr>
          </a:p>
          <a:p>
            <a:pPr indent="0" lvl="0" marL="457200" rtl="0" algn="l">
              <a:spcBef>
                <a:spcPts val="0"/>
              </a:spcBef>
              <a:spcAft>
                <a:spcPts val="0"/>
              </a:spcAft>
              <a:buNone/>
            </a:pPr>
            <a:r>
              <a:t/>
            </a:r>
            <a:endParaRPr>
              <a:solidFill>
                <a:srgbClr val="F3C910"/>
              </a:solidFill>
              <a:latin typeface="Quattrocento Sans"/>
              <a:ea typeface="Quattrocento Sans"/>
              <a:cs typeface="Quattrocento Sans"/>
              <a:sym typeface="Quattrocento Sans"/>
            </a:endParaRPr>
          </a:p>
          <a:p>
            <a:pPr indent="0" lvl="0" marL="0" rtl="0" algn="ctr">
              <a:spcBef>
                <a:spcPts val="0"/>
              </a:spcBef>
              <a:spcAft>
                <a:spcPts val="0"/>
              </a:spcAft>
              <a:buNone/>
            </a:pPr>
            <a:r>
              <a:rPr lang="en" sz="1200">
                <a:solidFill>
                  <a:srgbClr val="FFFFFF"/>
                </a:solidFill>
                <a:latin typeface="Quattrocento Sans"/>
                <a:ea typeface="Quattrocento Sans"/>
                <a:cs typeface="Quattrocento Sans"/>
                <a:sym typeface="Quattrocento Sans"/>
              </a:rPr>
              <a:t>This project is focused on analyzing data regarding the spread of Covid-19. The data has been gathered from: </a:t>
            </a:r>
            <a:endParaRPr sz="1200">
              <a:solidFill>
                <a:srgbClr val="FFFFFF"/>
              </a:solidFill>
              <a:latin typeface="Quattrocento Sans"/>
              <a:ea typeface="Quattrocento Sans"/>
              <a:cs typeface="Quattrocento Sans"/>
              <a:sym typeface="Quattrocento Sans"/>
            </a:endParaRPr>
          </a:p>
          <a:p>
            <a:pPr indent="0" lvl="0" marL="0" rtl="0" algn="ctr">
              <a:spcBef>
                <a:spcPts val="0"/>
              </a:spcBef>
              <a:spcAft>
                <a:spcPts val="0"/>
              </a:spcAft>
              <a:buNone/>
            </a:pPr>
            <a:r>
              <a:rPr lang="en" sz="1200" u="sng">
                <a:solidFill>
                  <a:schemeClr val="hlink"/>
                </a:solidFill>
                <a:latin typeface="Quattrocento Sans"/>
                <a:ea typeface="Quattrocento Sans"/>
                <a:cs typeface="Quattrocento Sans"/>
                <a:sym typeface="Quattrocento Sans"/>
                <a:hlinkClick r:id="rId3"/>
              </a:rPr>
              <a:t>BigQuery Public Datasets Program</a:t>
            </a:r>
            <a:endParaRPr sz="1200">
              <a:solidFill>
                <a:srgbClr val="F3C910"/>
              </a:solidFill>
              <a:latin typeface="Quattrocento Sans"/>
              <a:ea typeface="Quattrocento Sans"/>
              <a:cs typeface="Quattrocento Sans"/>
              <a:sym typeface="Quattrocento Sans"/>
            </a:endParaRPr>
          </a:p>
        </p:txBody>
      </p:sp>
      <p:sp>
        <p:nvSpPr>
          <p:cNvPr id="155" name="Google Shape;155;p28"/>
          <p:cNvSpPr txBox="1"/>
          <p:nvPr/>
        </p:nvSpPr>
        <p:spPr>
          <a:xfrm>
            <a:off x="277500" y="376600"/>
            <a:ext cx="1902900" cy="574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F3C910"/>
                </a:solidFill>
                <a:highlight>
                  <a:srgbClr val="000000"/>
                </a:highlight>
                <a:latin typeface="Quattrocento Sans"/>
                <a:ea typeface="Quattrocento Sans"/>
                <a:cs typeface="Quattrocento Sans"/>
                <a:sym typeface="Quattrocento Sans"/>
              </a:rPr>
              <a:t>Context</a:t>
            </a:r>
            <a:endParaRPr b="1" sz="2400">
              <a:solidFill>
                <a:srgbClr val="F3C910"/>
              </a:solidFill>
              <a:highlight>
                <a:srgbClr val="000000"/>
              </a:highlight>
              <a:latin typeface="Quattrocento Sans"/>
              <a:ea typeface="Quattrocento Sans"/>
              <a:cs typeface="Quattrocento Sans"/>
              <a:sym typeface="Quattrocento Sans"/>
            </a:endParaRPr>
          </a:p>
        </p:txBody>
      </p:sp>
      <p:sp>
        <p:nvSpPr>
          <p:cNvPr id="156" name="Google Shape;156;p28"/>
          <p:cNvSpPr txBox="1"/>
          <p:nvPr/>
        </p:nvSpPr>
        <p:spPr>
          <a:xfrm>
            <a:off x="1169400" y="1308175"/>
            <a:ext cx="6679500" cy="66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rgbClr val="F3C910"/>
                </a:solidFill>
                <a:latin typeface="Quattrocento Sans"/>
                <a:ea typeface="Quattrocento Sans"/>
                <a:cs typeface="Quattrocento Sans"/>
                <a:sym typeface="Quattrocento Sans"/>
              </a:rPr>
              <a:t>Our group has been tasked by the Department of Health and Human Services to provide data-driven guidelines for health policies during this pandemic. The primary concerns are:</a:t>
            </a:r>
            <a:endParaRPr b="1" sz="1500">
              <a:solidFill>
                <a:srgbClr val="F3C910"/>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a:solidFill>
                <a:srgbClr val="F3C910"/>
              </a:solidFill>
              <a:latin typeface="Quattrocento Sans"/>
              <a:ea typeface="Quattrocento Sans"/>
              <a:cs typeface="Quattrocento Sans"/>
              <a:sym typeface="Quattrocento Sans"/>
            </a:endParaRPr>
          </a:p>
          <a:p>
            <a:pPr indent="-317500" lvl="0" marL="914400" rtl="0" algn="l">
              <a:spcBef>
                <a:spcPts val="0"/>
              </a:spcBef>
              <a:spcAft>
                <a:spcPts val="0"/>
              </a:spcAft>
              <a:buClr>
                <a:srgbClr val="F3C910"/>
              </a:buClr>
              <a:buSzPts val="1400"/>
              <a:buFont typeface="Quattrocento Sans"/>
              <a:buChar char="●"/>
            </a:pPr>
            <a:r>
              <a:rPr lang="en">
                <a:solidFill>
                  <a:srgbClr val="F3C910"/>
                </a:solidFill>
                <a:latin typeface="Quattrocento Sans"/>
                <a:ea typeface="Quattrocento Sans"/>
                <a:cs typeface="Quattrocento Sans"/>
                <a:sym typeface="Quattrocento Sans"/>
              </a:rPr>
              <a:t>Which locations are the most at risk?</a:t>
            </a:r>
            <a:endParaRPr>
              <a:solidFill>
                <a:srgbClr val="F3C910"/>
              </a:solidFill>
              <a:latin typeface="Quattrocento Sans"/>
              <a:ea typeface="Quattrocento Sans"/>
              <a:cs typeface="Quattrocento Sans"/>
              <a:sym typeface="Quattrocento Sans"/>
            </a:endParaRPr>
          </a:p>
          <a:p>
            <a:pPr indent="-317500" lvl="0" marL="914400" rtl="0" algn="l">
              <a:spcBef>
                <a:spcPts val="0"/>
              </a:spcBef>
              <a:spcAft>
                <a:spcPts val="0"/>
              </a:spcAft>
              <a:buClr>
                <a:srgbClr val="F3C910"/>
              </a:buClr>
              <a:buSzPts val="1400"/>
              <a:buFont typeface="Quattrocento Sans"/>
              <a:buChar char="●"/>
            </a:pPr>
            <a:r>
              <a:rPr lang="en">
                <a:solidFill>
                  <a:srgbClr val="F3C910"/>
                </a:solidFill>
                <a:latin typeface="Quattrocento Sans"/>
                <a:ea typeface="Quattrocento Sans"/>
                <a:cs typeface="Quattrocento Sans"/>
                <a:sym typeface="Quattrocento Sans"/>
              </a:rPr>
              <a:t>Does the number of cases appear to be on the rise or on the mend?</a:t>
            </a:r>
            <a:endParaRPr>
              <a:solidFill>
                <a:srgbClr val="F3C910"/>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a:latin typeface="Quattrocento Sans"/>
              <a:ea typeface="Quattrocento Sans"/>
              <a:cs typeface="Quattrocento Sans"/>
              <a:sym typeface="Quattrocen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0" name="Shape 160"/>
        <p:cNvGrpSpPr/>
        <p:nvPr/>
      </p:nvGrpSpPr>
      <p:grpSpPr>
        <a:xfrm>
          <a:off x="0" y="0"/>
          <a:ext cx="0" cy="0"/>
          <a:chOff x="0" y="0"/>
          <a:chExt cx="0" cy="0"/>
        </a:xfrm>
      </p:grpSpPr>
      <p:sp>
        <p:nvSpPr>
          <p:cNvPr id="161" name="Google Shape;161;p29"/>
          <p:cNvSpPr txBox="1"/>
          <p:nvPr/>
        </p:nvSpPr>
        <p:spPr>
          <a:xfrm>
            <a:off x="277500" y="376600"/>
            <a:ext cx="2467800" cy="574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400">
                <a:solidFill>
                  <a:srgbClr val="F3C910"/>
                </a:solidFill>
                <a:highlight>
                  <a:srgbClr val="000000"/>
                </a:highlight>
                <a:latin typeface="Quattrocento Sans"/>
                <a:ea typeface="Quattrocento Sans"/>
                <a:cs typeface="Quattrocento Sans"/>
                <a:sym typeface="Quattrocento Sans"/>
              </a:rPr>
              <a:t>In conclusion...</a:t>
            </a:r>
            <a:endParaRPr b="1" sz="2400">
              <a:solidFill>
                <a:srgbClr val="F3C910"/>
              </a:solidFill>
              <a:highlight>
                <a:srgbClr val="000000"/>
              </a:highlight>
              <a:latin typeface="Quattrocento Sans"/>
              <a:ea typeface="Quattrocento Sans"/>
              <a:cs typeface="Quattrocento Sans"/>
              <a:sym typeface="Quattrocento Sans"/>
            </a:endParaRPr>
          </a:p>
        </p:txBody>
      </p:sp>
      <p:sp>
        <p:nvSpPr>
          <p:cNvPr id="162" name="Google Shape;162;p29"/>
          <p:cNvSpPr txBox="1"/>
          <p:nvPr/>
        </p:nvSpPr>
        <p:spPr>
          <a:xfrm>
            <a:off x="1169400" y="1308175"/>
            <a:ext cx="6679500" cy="66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3C910"/>
                </a:solidFill>
                <a:latin typeface="Quattrocento Sans"/>
                <a:ea typeface="Quattrocento Sans"/>
                <a:cs typeface="Quattrocento Sans"/>
                <a:sym typeface="Quattrocento Sans"/>
              </a:rPr>
              <a:t>Based on the given data it appears that cases are unfortunately still on the rise and are greatly affecting major cities which have had confirmed cases. </a:t>
            </a:r>
            <a:endParaRPr b="1" sz="1600">
              <a:solidFill>
                <a:srgbClr val="F3C910"/>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b="1" sz="1600">
              <a:solidFill>
                <a:srgbClr val="F3C910"/>
              </a:solidFill>
              <a:latin typeface="Quattrocento Sans"/>
              <a:ea typeface="Quattrocento Sans"/>
              <a:cs typeface="Quattrocento Sans"/>
              <a:sym typeface="Quattrocento Sans"/>
            </a:endParaRPr>
          </a:p>
          <a:p>
            <a:pPr indent="0" lvl="0" marL="0" rtl="0" algn="l">
              <a:spcBef>
                <a:spcPts val="0"/>
              </a:spcBef>
              <a:spcAft>
                <a:spcPts val="0"/>
              </a:spcAft>
              <a:buNone/>
            </a:pPr>
            <a:r>
              <a:rPr b="1" lang="en" sz="1600">
                <a:solidFill>
                  <a:srgbClr val="F3C910"/>
                </a:solidFill>
                <a:latin typeface="Quattrocento Sans"/>
                <a:ea typeface="Quattrocento Sans"/>
                <a:cs typeface="Quattrocento Sans"/>
                <a:sym typeface="Quattrocento Sans"/>
              </a:rPr>
              <a:t>Due to this information we </a:t>
            </a:r>
            <a:r>
              <a:rPr b="1" lang="en" sz="1600">
                <a:solidFill>
                  <a:srgbClr val="F3C910"/>
                </a:solidFill>
                <a:latin typeface="Quattrocento Sans"/>
                <a:ea typeface="Quattrocento Sans"/>
                <a:cs typeface="Quattrocento Sans"/>
                <a:sym typeface="Quattrocento Sans"/>
              </a:rPr>
              <a:t>recommend</a:t>
            </a:r>
            <a:r>
              <a:rPr b="1" lang="en" sz="1600">
                <a:solidFill>
                  <a:srgbClr val="F3C910"/>
                </a:solidFill>
                <a:latin typeface="Quattrocento Sans"/>
                <a:ea typeface="Quattrocento Sans"/>
                <a:cs typeface="Quattrocento Sans"/>
                <a:sym typeface="Quattrocento Sans"/>
              </a:rPr>
              <a:t> proceeding with the utmost caution as </a:t>
            </a:r>
            <a:r>
              <a:rPr b="1" lang="en" sz="1600">
                <a:solidFill>
                  <a:srgbClr val="FFFFFF"/>
                </a:solidFill>
                <a:latin typeface="Quattrocento Sans"/>
                <a:ea typeface="Quattrocento Sans"/>
                <a:cs typeface="Quattrocento Sans"/>
                <a:sym typeface="Quattrocento Sans"/>
              </a:rPr>
              <a:t>the pandemic is clearly still getting worse, not better</a:t>
            </a:r>
            <a:r>
              <a:rPr b="1" lang="en" sz="1600">
                <a:solidFill>
                  <a:srgbClr val="F3C910"/>
                </a:solidFill>
                <a:latin typeface="Quattrocento Sans"/>
                <a:ea typeface="Quattrocento Sans"/>
                <a:cs typeface="Quattrocento Sans"/>
                <a:sym typeface="Quattrocento Sans"/>
              </a:rPr>
              <a:t>. </a:t>
            </a:r>
            <a:endParaRPr b="1" sz="1600">
              <a:solidFill>
                <a:srgbClr val="F3C910"/>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a:latin typeface="Quattrocento Sans"/>
              <a:ea typeface="Quattrocento Sans"/>
              <a:cs typeface="Quattrocento Sans"/>
              <a:sym typeface="Quattrocento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67" name="Shape 167"/>
        <p:cNvGrpSpPr/>
        <p:nvPr/>
      </p:nvGrpSpPr>
      <p:grpSpPr>
        <a:xfrm>
          <a:off x="0" y="0"/>
          <a:ext cx="0" cy="0"/>
          <a:chOff x="0" y="0"/>
          <a:chExt cx="0" cy="0"/>
        </a:xfrm>
      </p:grpSpPr>
      <p:sp>
        <p:nvSpPr>
          <p:cNvPr id="168" name="Google Shape;168;p30"/>
          <p:cNvSpPr txBox="1"/>
          <p:nvPr>
            <p:ph type="title"/>
          </p:nvPr>
        </p:nvSpPr>
        <p:spPr>
          <a:xfrm>
            <a:off x="303840" y="4163894"/>
            <a:ext cx="7703700" cy="7026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3F3F3F"/>
              </a:buClr>
              <a:buSzPts val="3000"/>
              <a:buFont typeface="Calibri"/>
              <a:buNone/>
            </a:pPr>
            <a:r>
              <a:rPr lang="en" sz="3000">
                <a:solidFill>
                  <a:srgbClr val="FFC000"/>
                </a:solidFill>
                <a:latin typeface="Quattrocento Sans"/>
                <a:ea typeface="Quattrocento Sans"/>
                <a:cs typeface="Quattrocento Sans"/>
                <a:sym typeface="Quattrocento Sans"/>
              </a:rPr>
              <a:t>All Tables</a:t>
            </a:r>
            <a:endParaRPr sz="3000">
              <a:solidFill>
                <a:srgbClr val="FFC000"/>
              </a:solidFill>
              <a:latin typeface="Quattrocento Sans"/>
              <a:ea typeface="Quattrocento Sans"/>
              <a:cs typeface="Quattrocento Sans"/>
              <a:sym typeface="Quattrocento Sans"/>
            </a:endParaRPr>
          </a:p>
        </p:txBody>
      </p:sp>
      <p:sp>
        <p:nvSpPr>
          <p:cNvPr id="169" name="Google Shape;169;p30"/>
          <p:cNvSpPr/>
          <p:nvPr/>
        </p:nvSpPr>
        <p:spPr>
          <a:xfrm>
            <a:off x="720090" y="742950"/>
            <a:ext cx="7703820" cy="3228975"/>
          </a:xfrm>
          <a:prstGeom prst="roundRect">
            <a:avLst>
              <a:gd fmla="val 0" name="adj"/>
            </a:avLst>
          </a:prstGeom>
          <a:solidFill>
            <a:srgbClr val="FFFFFF"/>
          </a:solidFill>
          <a:ln cap="flat" cmpd="sng" w="9525">
            <a:solidFill>
              <a:srgbClr val="C8CACA"/>
            </a:solidFill>
            <a:prstDash val="solid"/>
            <a:miter lim="800000"/>
            <a:headEnd len="sm" w="sm" type="none"/>
            <a:tailEnd len="sm" w="sm" type="none"/>
          </a:ln>
          <a:effectLst>
            <a:outerShdw blurRad="57150" rotWithShape="0" algn="t" dir="5400000" dist="19050">
              <a:srgbClr val="000000">
                <a:alpha val="62745"/>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170" name="Google Shape;170;p30"/>
          <p:cNvPicPr preferRelativeResize="0"/>
          <p:nvPr>
            <p:ph idx="1" type="body"/>
          </p:nvPr>
        </p:nvPicPr>
        <p:blipFill rotWithShape="1">
          <a:blip r:embed="rId3">
            <a:alphaModFix/>
          </a:blip>
          <a:srcRect b="2768" l="0" r="2" t="209"/>
          <a:stretch/>
        </p:blipFill>
        <p:spPr>
          <a:xfrm>
            <a:off x="961263" y="982409"/>
            <a:ext cx="7221474" cy="275005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75" name="Shape 175"/>
        <p:cNvGrpSpPr/>
        <p:nvPr/>
      </p:nvGrpSpPr>
      <p:grpSpPr>
        <a:xfrm>
          <a:off x="0" y="0"/>
          <a:ext cx="0" cy="0"/>
          <a:chOff x="0" y="0"/>
          <a:chExt cx="0" cy="0"/>
        </a:xfrm>
      </p:grpSpPr>
      <p:sp>
        <p:nvSpPr>
          <p:cNvPr id="176" name="Google Shape;176;p31"/>
          <p:cNvSpPr txBox="1"/>
          <p:nvPr>
            <p:ph type="title"/>
          </p:nvPr>
        </p:nvSpPr>
        <p:spPr>
          <a:xfrm>
            <a:off x="132041" y="158481"/>
            <a:ext cx="4623000" cy="8358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900"/>
              <a:buFont typeface="Calibri"/>
              <a:buNone/>
            </a:pPr>
            <a:r>
              <a:rPr lang="en" sz="3000">
                <a:solidFill>
                  <a:srgbClr val="FFC000"/>
                </a:solidFill>
                <a:latin typeface="Quattrocento Sans"/>
                <a:ea typeface="Quattrocento Sans"/>
                <a:cs typeface="Quattrocento Sans"/>
                <a:sym typeface="Quattrocento Sans"/>
              </a:rPr>
              <a:t>Calendar</a:t>
            </a:r>
            <a:endParaRPr sz="3000">
              <a:solidFill>
                <a:srgbClr val="FFC000"/>
              </a:solidFill>
              <a:latin typeface="Quattrocento Sans"/>
              <a:ea typeface="Quattrocento Sans"/>
              <a:cs typeface="Quattrocento Sans"/>
              <a:sym typeface="Quattrocento Sans"/>
            </a:endParaRPr>
          </a:p>
        </p:txBody>
      </p:sp>
      <p:pic>
        <p:nvPicPr>
          <p:cNvPr id="177" name="Google Shape;177;p31"/>
          <p:cNvPicPr preferRelativeResize="0"/>
          <p:nvPr>
            <p:ph idx="1" type="body"/>
          </p:nvPr>
        </p:nvPicPr>
        <p:blipFill rotWithShape="1">
          <a:blip r:embed="rId3">
            <a:alphaModFix/>
          </a:blip>
          <a:srcRect b="5364" l="0" r="1" t="648"/>
          <a:stretch/>
        </p:blipFill>
        <p:spPr>
          <a:xfrm>
            <a:off x="132049" y="1384069"/>
            <a:ext cx="8876020" cy="362890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81" name="Shape 181"/>
        <p:cNvGrpSpPr/>
        <p:nvPr/>
      </p:nvGrpSpPr>
      <p:grpSpPr>
        <a:xfrm>
          <a:off x="0" y="0"/>
          <a:ext cx="0" cy="0"/>
          <a:chOff x="0" y="0"/>
          <a:chExt cx="0" cy="0"/>
        </a:xfrm>
      </p:grpSpPr>
      <p:pic>
        <p:nvPicPr>
          <p:cNvPr id="182" name="Google Shape;182;p32"/>
          <p:cNvPicPr preferRelativeResize="0"/>
          <p:nvPr>
            <p:ph idx="2" type="body"/>
          </p:nvPr>
        </p:nvPicPr>
        <p:blipFill rotWithShape="1">
          <a:blip r:embed="rId3">
            <a:alphaModFix/>
          </a:blip>
          <a:srcRect b="840" l="0" r="-1" t="1781"/>
          <a:stretch/>
        </p:blipFill>
        <p:spPr>
          <a:xfrm>
            <a:off x="122100" y="72762"/>
            <a:ext cx="4449900" cy="5006100"/>
          </a:xfrm>
          <a:prstGeom prst="rect">
            <a:avLst/>
          </a:prstGeom>
          <a:noFill/>
          <a:ln>
            <a:noFill/>
          </a:ln>
        </p:spPr>
      </p:pic>
      <p:pic>
        <p:nvPicPr>
          <p:cNvPr id="183" name="Google Shape;183;p32"/>
          <p:cNvPicPr preferRelativeResize="0"/>
          <p:nvPr>
            <p:ph idx="1" type="body"/>
          </p:nvPr>
        </p:nvPicPr>
        <p:blipFill rotWithShape="1">
          <a:blip r:embed="rId4">
            <a:alphaModFix/>
          </a:blip>
          <a:srcRect b="700" l="0" r="1" t="3018"/>
          <a:stretch/>
        </p:blipFill>
        <p:spPr>
          <a:xfrm>
            <a:off x="4572000" y="36450"/>
            <a:ext cx="4507200" cy="5070600"/>
          </a:xfrm>
          <a:prstGeom prst="rect">
            <a:avLst/>
          </a:prstGeom>
          <a:noFill/>
          <a:ln>
            <a:noFill/>
          </a:ln>
        </p:spPr>
      </p:pic>
      <p:sp>
        <p:nvSpPr>
          <p:cNvPr id="184" name="Google Shape;184;p32"/>
          <p:cNvSpPr/>
          <p:nvPr/>
        </p:nvSpPr>
        <p:spPr>
          <a:xfrm rot="2700000">
            <a:off x="3307436" y="1307187"/>
            <a:ext cx="2529128" cy="2529126"/>
          </a:xfrm>
          <a:prstGeom prst="rect">
            <a:avLst/>
          </a:prstGeom>
          <a:solidFill>
            <a:srgbClr val="0000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highlight>
                <a:srgbClr val="000000"/>
              </a:highlight>
              <a:latin typeface="Calibri"/>
              <a:ea typeface="Calibri"/>
              <a:cs typeface="Calibri"/>
              <a:sym typeface="Calibri"/>
            </a:endParaRPr>
          </a:p>
        </p:txBody>
      </p:sp>
      <p:sp>
        <p:nvSpPr>
          <p:cNvPr id="185" name="Google Shape;185;p32"/>
          <p:cNvSpPr/>
          <p:nvPr/>
        </p:nvSpPr>
        <p:spPr>
          <a:xfrm rot="2700000">
            <a:off x="2978458" y="978209"/>
            <a:ext cx="3187085" cy="3187083"/>
          </a:xfrm>
          <a:prstGeom prst="frame">
            <a:avLst>
              <a:gd fmla="val 1195" name="adj1"/>
            </a:avLst>
          </a:prstGeom>
          <a:solidFill>
            <a:srgbClr val="FFFFFF">
              <a:alpha val="60000"/>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186" name="Google Shape;186;p32"/>
          <p:cNvSpPr txBox="1"/>
          <p:nvPr>
            <p:ph type="title"/>
          </p:nvPr>
        </p:nvSpPr>
        <p:spPr>
          <a:xfrm>
            <a:off x="3215143" y="2071165"/>
            <a:ext cx="2713713" cy="100929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rgbClr val="080808"/>
              </a:buClr>
              <a:buSzPts val="2100"/>
              <a:buFont typeface="Calibri"/>
              <a:buNone/>
            </a:pPr>
            <a:r>
              <a:rPr lang="en" sz="2100">
                <a:solidFill>
                  <a:srgbClr val="FFC000"/>
                </a:solidFill>
                <a:latin typeface="Calibri"/>
                <a:ea typeface="Calibri"/>
                <a:cs typeface="Calibri"/>
                <a:sym typeface="Calibri"/>
              </a:rPr>
              <a:t>COVID-19 Cases</a:t>
            </a:r>
            <a:endParaRPr sz="2100">
              <a:solidFill>
                <a:srgbClr val="FFC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90" name="Shape 190"/>
        <p:cNvGrpSpPr/>
        <p:nvPr/>
      </p:nvGrpSpPr>
      <p:grpSpPr>
        <a:xfrm>
          <a:off x="0" y="0"/>
          <a:ext cx="0" cy="0"/>
          <a:chOff x="0" y="0"/>
          <a:chExt cx="0" cy="0"/>
        </a:xfrm>
      </p:grpSpPr>
      <p:sp>
        <p:nvSpPr>
          <p:cNvPr id="191" name="Google Shape;191;p33"/>
          <p:cNvSpPr txBox="1"/>
          <p:nvPr>
            <p:ph type="title"/>
          </p:nvPr>
        </p:nvSpPr>
        <p:spPr>
          <a:xfrm>
            <a:off x="151147" y="3769796"/>
            <a:ext cx="3831900" cy="1333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3000"/>
              <a:buFont typeface="Calibri"/>
              <a:buNone/>
            </a:pPr>
            <a:r>
              <a:rPr lang="en" sz="3000">
                <a:solidFill>
                  <a:srgbClr val="F3C910"/>
                </a:solidFill>
                <a:latin typeface="Quattrocento Sans"/>
                <a:ea typeface="Quattrocento Sans"/>
                <a:cs typeface="Quattrocento Sans"/>
                <a:sym typeface="Quattrocento Sans"/>
              </a:rPr>
              <a:t>Location</a:t>
            </a:r>
            <a:endParaRPr sz="3000">
              <a:solidFill>
                <a:srgbClr val="F3C910"/>
              </a:solidFill>
              <a:latin typeface="Quattrocento Sans"/>
              <a:ea typeface="Quattrocento Sans"/>
              <a:cs typeface="Quattrocento Sans"/>
              <a:sym typeface="Quattrocento Sans"/>
            </a:endParaRPr>
          </a:p>
        </p:txBody>
      </p:sp>
      <p:pic>
        <p:nvPicPr>
          <p:cNvPr id="192" name="Google Shape;192;p33"/>
          <p:cNvPicPr preferRelativeResize="0"/>
          <p:nvPr/>
        </p:nvPicPr>
        <p:blipFill rotWithShape="1">
          <a:blip r:embed="rId3">
            <a:alphaModFix/>
          </a:blip>
          <a:srcRect b="3864" l="0" r="-2" t="1000"/>
          <a:stretch/>
        </p:blipFill>
        <p:spPr>
          <a:xfrm>
            <a:off x="15" y="8"/>
            <a:ext cx="4498212" cy="3230117"/>
          </a:xfrm>
          <a:custGeom>
            <a:rect b="b" l="l" r="r" t="t"/>
            <a:pathLst>
              <a:path extrusionOk="0" h="4306833" w="5997636">
                <a:moveTo>
                  <a:pt x="0" y="0"/>
                </a:moveTo>
                <a:lnTo>
                  <a:pt x="5997636" y="0"/>
                </a:lnTo>
                <a:lnTo>
                  <a:pt x="5997636" y="4302053"/>
                </a:lnTo>
                <a:lnTo>
                  <a:pt x="5313331" y="4306748"/>
                </a:lnTo>
                <a:cubicBezTo>
                  <a:pt x="3800480" y="4309129"/>
                  <a:pt x="2093145" y="4262282"/>
                  <a:pt x="400746" y="4118385"/>
                </a:cubicBezTo>
                <a:lnTo>
                  <a:pt x="0" y="4081409"/>
                </a:lnTo>
                <a:lnTo>
                  <a:pt x="0" y="2982070"/>
                </a:lnTo>
                <a:lnTo>
                  <a:pt x="0" y="2789945"/>
                </a:lnTo>
                <a:close/>
              </a:path>
            </a:pathLst>
          </a:custGeom>
          <a:noFill/>
          <a:ln>
            <a:noFill/>
          </a:ln>
        </p:spPr>
      </p:pic>
      <p:pic>
        <p:nvPicPr>
          <p:cNvPr id="193" name="Google Shape;193;p33"/>
          <p:cNvPicPr preferRelativeResize="0"/>
          <p:nvPr>
            <p:ph idx="2" type="body"/>
          </p:nvPr>
        </p:nvPicPr>
        <p:blipFill rotWithShape="1">
          <a:blip r:embed="rId4">
            <a:alphaModFix/>
          </a:blip>
          <a:srcRect b="2875" l="0" r="6" t="2137"/>
          <a:stretch/>
        </p:blipFill>
        <p:spPr>
          <a:xfrm>
            <a:off x="4632326" y="8"/>
            <a:ext cx="4511674" cy="32246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98" name="Shape 198"/>
        <p:cNvGrpSpPr/>
        <p:nvPr/>
      </p:nvGrpSpPr>
      <p:grpSpPr>
        <a:xfrm>
          <a:off x="0" y="0"/>
          <a:ext cx="0" cy="0"/>
          <a:chOff x="0" y="0"/>
          <a:chExt cx="0" cy="0"/>
        </a:xfrm>
      </p:grpSpPr>
      <p:sp>
        <p:nvSpPr>
          <p:cNvPr id="199" name="Google Shape;199;p34"/>
          <p:cNvSpPr/>
          <p:nvPr/>
        </p:nvSpPr>
        <p:spPr>
          <a:xfrm flipH="1" rot="-2700000">
            <a:off x="-282117" y="-190252"/>
            <a:ext cx="1370728" cy="1032742"/>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00" name="Google Shape;200;p34"/>
          <p:cNvSpPr/>
          <p:nvPr/>
        </p:nvSpPr>
        <p:spPr>
          <a:xfrm flipH="1" rot="-2700000">
            <a:off x="668731" y="316609"/>
            <a:ext cx="484026" cy="484026"/>
          </a:xfrm>
          <a:prstGeom prst="rect">
            <a:avLst/>
          </a:prstGeom>
          <a:solidFill>
            <a:schemeClr val="accent1">
              <a:alpha val="2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01" name="Google Shape;201;p34"/>
          <p:cNvSpPr/>
          <p:nvPr/>
        </p:nvSpPr>
        <p:spPr>
          <a:xfrm flipH="1" rot="-2700000">
            <a:off x="7532611" y="491355"/>
            <a:ext cx="515604" cy="515604"/>
          </a:xfrm>
          <a:prstGeom prst="rect">
            <a:avLst/>
          </a:prstGeom>
          <a:solidFill>
            <a:schemeClr val="accent4">
              <a:alpha val="2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02" name="Google Shape;202;p34"/>
          <p:cNvSpPr/>
          <p:nvPr/>
        </p:nvSpPr>
        <p:spPr>
          <a:xfrm flipH="1" rot="10800000">
            <a:off x="7017482" y="0"/>
            <a:ext cx="2126518" cy="1110628"/>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03" name="Google Shape;203;p34"/>
          <p:cNvSpPr/>
          <p:nvPr/>
        </p:nvSpPr>
        <p:spPr>
          <a:xfrm flipH="1">
            <a:off x="5982258" y="4586626"/>
            <a:ext cx="1120885" cy="556874"/>
          </a:xfrm>
          <a:prstGeom prst="triangle">
            <a:avLst>
              <a:gd fmla="val 50000" name="adj"/>
            </a:avLst>
          </a:prstGeom>
          <a:solidFill>
            <a:schemeClr val="accent1">
              <a:alpha val="2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204" name="Google Shape;204;p34">
            <a:hlinkClick r:id="rId3"/>
          </p:cNvPr>
          <p:cNvPicPr preferRelativeResize="0"/>
          <p:nvPr/>
        </p:nvPicPr>
        <p:blipFill rotWithShape="1">
          <a:blip r:embed="rId4">
            <a:alphaModFix/>
          </a:blip>
          <a:srcRect b="0" l="0" r="0" t="0"/>
          <a:stretch/>
        </p:blipFill>
        <p:spPr>
          <a:xfrm>
            <a:off x="906826" y="482600"/>
            <a:ext cx="7330349" cy="4178297"/>
          </a:xfrm>
          <a:prstGeom prst="rect">
            <a:avLst/>
          </a:prstGeom>
          <a:noFill/>
          <a:ln>
            <a:noFill/>
          </a:ln>
        </p:spPr>
      </p:pic>
      <p:sp>
        <p:nvSpPr>
          <p:cNvPr id="205" name="Google Shape;205;p34"/>
          <p:cNvSpPr/>
          <p:nvPr/>
        </p:nvSpPr>
        <p:spPr>
          <a:xfrm flipH="1">
            <a:off x="5703060" y="4839857"/>
            <a:ext cx="611177" cy="303643"/>
          </a:xfrm>
          <a:prstGeom prst="triangle">
            <a:avLst>
              <a:gd fmla="val 50000" name="adj"/>
            </a:avLst>
          </a:prstGeom>
          <a:solidFill>
            <a:schemeClr val="accent1">
              <a:alpha val="2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