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HUJp5V/aIshdUm/NFJr8WsNuD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 &amp; Aki</a:t>
            </a:r>
            <a:endParaRPr/>
          </a:p>
        </p:txBody>
      </p:sp>
      <p:sp>
        <p:nvSpPr>
          <p:cNvPr id="337" name="Google Shape;3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a:t>
            </a:r>
            <a:endParaRPr/>
          </a:p>
          <a:p>
            <a:pPr indent="0" lvl="0" marL="0" rtl="0" algn="l">
              <a:lnSpc>
                <a:spcPct val="100000"/>
              </a:lnSpc>
              <a:spcBef>
                <a:spcPts val="0"/>
              </a:spcBef>
              <a:spcAft>
                <a:spcPts val="0"/>
              </a:spcAft>
              <a:buSzPts val="1400"/>
              <a:buNone/>
            </a:pPr>
            <a:r>
              <a:t/>
            </a:r>
            <a:endParaRPr/>
          </a:p>
        </p:txBody>
      </p:sp>
      <p:sp>
        <p:nvSpPr>
          <p:cNvPr id="347" name="Google Shape;3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Aki</a:t>
            </a:r>
            <a:endParaRPr/>
          </a:p>
        </p:txBody>
      </p:sp>
      <p:sp>
        <p:nvSpPr>
          <p:cNvPr id="356" name="Google Shape;3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Harish</a:t>
            </a:r>
            <a:endParaRPr/>
          </a:p>
        </p:txBody>
      </p:sp>
      <p:sp>
        <p:nvSpPr>
          <p:cNvPr id="366" name="Google Shape;366;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Harish </a:t>
            </a:r>
            <a:endParaRPr/>
          </a:p>
        </p:txBody>
      </p:sp>
      <p:sp>
        <p:nvSpPr>
          <p:cNvPr id="375" name="Google Shape;375;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Omar</a:t>
            </a:r>
            <a:endParaRPr/>
          </a:p>
        </p:txBody>
      </p:sp>
      <p:sp>
        <p:nvSpPr>
          <p:cNvPr id="384" name="Google Shape;384;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Andrew</a:t>
            </a:r>
            <a:endParaRPr/>
          </a:p>
        </p:txBody>
      </p:sp>
      <p:sp>
        <p:nvSpPr>
          <p:cNvPr id="393" name="Google Shape;39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a:t>
            </a:r>
            <a:endParaRPr/>
          </a:p>
        </p:txBody>
      </p:sp>
      <p:sp>
        <p:nvSpPr>
          <p:cNvPr id="401" name="Google Shape;4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Aki</a:t>
            </a:r>
            <a:endParaRPr/>
          </a:p>
        </p:txBody>
      </p:sp>
      <p:sp>
        <p:nvSpPr>
          <p:cNvPr id="411" name="Google Shape;4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Harish</a:t>
            </a:r>
            <a:endParaRPr/>
          </a:p>
        </p:txBody>
      </p:sp>
      <p:sp>
        <p:nvSpPr>
          <p:cNvPr id="421" name="Google Shape;4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Aki</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Harish</a:t>
            </a:r>
            <a:endParaRPr/>
          </a:p>
        </p:txBody>
      </p:sp>
      <p:sp>
        <p:nvSpPr>
          <p:cNvPr id="430" name="Google Shape;4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Andrew</a:t>
            </a:r>
            <a:endParaRPr/>
          </a:p>
        </p:txBody>
      </p:sp>
      <p:sp>
        <p:nvSpPr>
          <p:cNvPr id="439" name="Google Shape;4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Andrew</a:t>
            </a:r>
            <a:endParaRPr/>
          </a:p>
        </p:txBody>
      </p:sp>
      <p:sp>
        <p:nvSpPr>
          <p:cNvPr id="448" name="Google Shape;44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Everyone - Say a word of advice that would help future teams.</a:t>
            </a:r>
            <a:endParaRPr/>
          </a:p>
        </p:txBody>
      </p:sp>
      <p:sp>
        <p:nvSpPr>
          <p:cNvPr id="473" name="Google Shape;4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Aki</a:t>
            </a:r>
            <a:endParaRPr/>
          </a:p>
        </p:txBody>
      </p:sp>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Omar</a:t>
            </a:r>
            <a:endParaRPr/>
          </a:p>
        </p:txBody>
      </p:sp>
      <p:sp>
        <p:nvSpPr>
          <p:cNvPr id="236" name="Google Shape;2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Omar</a:t>
            </a:r>
            <a:endParaRPr/>
          </a:p>
        </p:txBody>
      </p:sp>
      <p:sp>
        <p:nvSpPr>
          <p:cNvPr id="255" name="Google Shape;2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Omar</a:t>
            </a:r>
            <a:endParaRPr/>
          </a:p>
        </p:txBody>
      </p:sp>
      <p:sp>
        <p:nvSpPr>
          <p:cNvPr id="269" name="Google Shape;2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a:t>
            </a:r>
            <a:endParaRPr/>
          </a:p>
        </p:txBody>
      </p:sp>
      <p:sp>
        <p:nvSpPr>
          <p:cNvPr id="307" name="Google Shape;3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a:t>
            </a:r>
            <a:endParaRPr/>
          </a:p>
        </p:txBody>
      </p:sp>
      <p:sp>
        <p:nvSpPr>
          <p:cNvPr id="315" name="Google Shape;3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Eve &amp; Aki</a:t>
            </a:r>
            <a:endParaRPr/>
          </a:p>
        </p:txBody>
      </p:sp>
      <p:sp>
        <p:nvSpPr>
          <p:cNvPr id="323" name="Google Shape;3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solidFill>
          <a:srgbClr val="3F3F3F"/>
        </a:solidFill>
      </p:bgPr>
    </p:bg>
    <p:spTree>
      <p:nvGrpSpPr>
        <p:cNvPr id="14" name="Shape 14"/>
        <p:cNvGrpSpPr/>
        <p:nvPr/>
      </p:nvGrpSpPr>
      <p:grpSpPr>
        <a:xfrm>
          <a:off x="0" y="0"/>
          <a:ext cx="0" cy="0"/>
          <a:chOff x="0" y="0"/>
          <a:chExt cx="0" cy="0"/>
        </a:xfrm>
      </p:grpSpPr>
      <p:sp>
        <p:nvSpPr>
          <p:cNvPr id="15" name="Google Shape;15;p26"/>
          <p:cNvSpPr/>
          <p:nvPr>
            <p:ph idx="2" type="pic"/>
          </p:nvPr>
        </p:nvSpPr>
        <p:spPr>
          <a:xfrm>
            <a:off x="0" y="0"/>
            <a:ext cx="12192000" cy="6858000"/>
          </a:xfrm>
          <a:prstGeom prst="rect">
            <a:avLst/>
          </a:prstGeom>
          <a:solidFill>
            <a:srgbClr val="3F3F3F"/>
          </a:solidFill>
          <a:ln>
            <a:noFill/>
          </a:ln>
        </p:spPr>
        <p:txBody>
          <a:bodyPr anchorCtr="0" anchor="ctr" bIns="0" lIns="612000" spcFirstLastPara="1" rIns="0" wrap="square" tIns="0">
            <a:noAutofit/>
          </a:bodyPr>
          <a:lstStyle>
            <a:lvl1pPr lvl="0" marR="0" rtl="0" algn="l">
              <a:lnSpc>
                <a:spcPct val="100000"/>
              </a:lnSpc>
              <a:spcBef>
                <a:spcPts val="0"/>
              </a:spcBef>
              <a:spcAft>
                <a:spcPts val="0"/>
              </a:spcAft>
              <a:buClr>
                <a:schemeClr val="accent2"/>
              </a:buClr>
              <a:buSzPts val="1200"/>
              <a:buFont typeface="Arial"/>
              <a:buNone/>
              <a:defRPr b="0" i="1" sz="1200" u="none" cap="none" strike="noStrike">
                <a:solidFill>
                  <a:srgbClr val="BFBFBF"/>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6" name="Google Shape;16;p26"/>
          <p:cNvSpPr txBox="1"/>
          <p:nvPr>
            <p:ph type="ctrTitle"/>
          </p:nvPr>
        </p:nvSpPr>
        <p:spPr>
          <a:xfrm>
            <a:off x="2520000" y="0"/>
            <a:ext cx="9672000" cy="6857999"/>
          </a:xfrm>
          <a:prstGeom prst="rect">
            <a:avLst/>
          </a:prstGeom>
          <a:solidFill>
            <a:schemeClr val="dk2">
              <a:alpha val="69411"/>
            </a:schemeClr>
          </a:solidFill>
          <a:ln>
            <a:noFill/>
          </a:ln>
        </p:spPr>
        <p:txBody>
          <a:bodyPr anchorCtr="0" anchor="ctr" bIns="0" lIns="1116000" spcFirstLastPara="1" rIns="180000" wrap="square" tIns="0">
            <a:noAutofit/>
          </a:bodyPr>
          <a:lstStyle>
            <a:lvl1pPr lvl="0" algn="l">
              <a:lnSpc>
                <a:spcPct val="90000"/>
              </a:lnSpc>
              <a:spcBef>
                <a:spcPts val="0"/>
              </a:spcBef>
              <a:spcAft>
                <a:spcPts val="0"/>
              </a:spcAft>
              <a:buClr>
                <a:schemeClr val="lt1"/>
              </a:buClr>
              <a:buSzPts val="5000"/>
              <a:buFont typeface="Gill Sans"/>
              <a:buNone/>
              <a:defRPr sz="5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 type="subTitle"/>
          </p:nvPr>
        </p:nvSpPr>
        <p:spPr>
          <a:xfrm>
            <a:off x="3600000" y="4276447"/>
            <a:ext cx="5161550" cy="620016"/>
          </a:xfrm>
          <a:prstGeom prst="rect">
            <a:avLst/>
          </a:prstGeom>
          <a:gradFill>
            <a:gsLst>
              <a:gs pos="0">
                <a:schemeClr val="dk2"/>
              </a:gs>
              <a:gs pos="100000">
                <a:schemeClr val="accent2"/>
              </a:gs>
            </a:gsLst>
            <a:lin ang="14400000" scaled="0"/>
          </a:gradFill>
          <a:ln>
            <a:noFill/>
          </a:ln>
        </p:spPr>
        <p:txBody>
          <a:bodyPr anchorCtr="0" anchor="ctr" bIns="0" lIns="144000" spcFirstLastPara="1" rIns="0" wrap="square" tIns="0">
            <a:noAutofit/>
          </a:bodyPr>
          <a:lstStyle>
            <a:lvl1pPr lvl="0" algn="l">
              <a:lnSpc>
                <a:spcPct val="100000"/>
              </a:lnSpc>
              <a:spcBef>
                <a:spcPts val="0"/>
              </a:spcBef>
              <a:spcAft>
                <a:spcPts val="0"/>
              </a:spcAft>
              <a:buSzPts val="2400"/>
              <a:buNone/>
              <a:defRPr b="1" i="1" sz="2400">
                <a:solidFill>
                  <a:schemeClr val="accent1"/>
                </a:solidFill>
              </a:defRPr>
            </a:lvl1pPr>
            <a:lvl2pPr lvl="1" algn="ctr">
              <a:lnSpc>
                <a:spcPct val="100000"/>
              </a:lnSpc>
              <a:spcBef>
                <a:spcPts val="1000"/>
              </a:spcBef>
              <a:spcAft>
                <a:spcPts val="0"/>
              </a:spcAft>
              <a:buSzPts val="2000"/>
              <a:buFont typeface=" Arial"/>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280"/>
              <a:buNone/>
              <a:defRPr sz="1600"/>
            </a:lvl4pPr>
            <a:lvl5pPr lvl="4" algn="ctr">
              <a:lnSpc>
                <a:spcPct val="10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1" type="ftr"/>
          </p:nvPr>
        </p:nvSpPr>
        <p:spPr>
          <a:xfrm>
            <a:off x="3600000" y="626208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X Number &amp; Icon">
  <p:cSld name="5 X Number &amp; Icon">
    <p:bg>
      <p:bgPr>
        <a:solidFill>
          <a:schemeClr val="lt1"/>
        </a:solidFill>
      </p:bgPr>
    </p:bg>
    <p:spTree>
      <p:nvGrpSpPr>
        <p:cNvPr id="122" name="Shape 122"/>
        <p:cNvGrpSpPr/>
        <p:nvPr/>
      </p:nvGrpSpPr>
      <p:grpSpPr>
        <a:xfrm>
          <a:off x="0" y="0"/>
          <a:ext cx="0" cy="0"/>
          <a:chOff x="0" y="0"/>
          <a:chExt cx="0" cy="0"/>
        </a:xfrm>
      </p:grpSpPr>
      <p:sp>
        <p:nvSpPr>
          <p:cNvPr id="123" name="Google Shape;123;p35"/>
          <p:cNvSpPr/>
          <p:nvPr>
            <p:ph idx="2" type="pic"/>
          </p:nvPr>
        </p:nvSpPr>
        <p:spPr>
          <a:xfrm>
            <a:off x="180000" y="179109"/>
            <a:ext cx="11832000" cy="6513922"/>
          </a:xfrm>
          <a:prstGeom prst="rect">
            <a:avLst/>
          </a:prstGeom>
          <a:solidFill>
            <a:srgbClr val="3F3F3F"/>
          </a:solidFill>
          <a:ln>
            <a:noFill/>
          </a:ln>
        </p:spPr>
        <p:txBody>
          <a:bodyPr anchorCtr="0" anchor="t" bIns="0" lIns="0" spcFirstLastPara="1" rIns="0" wrap="square" tIns="1764000">
            <a:noAutofit/>
          </a:bodyPr>
          <a:lstStyle>
            <a:lvl1pPr lvl="0" marR="0" rtl="0" algn="ctr">
              <a:lnSpc>
                <a:spcPct val="100000"/>
              </a:lnSpc>
              <a:spcBef>
                <a:spcPts val="0"/>
              </a:spcBef>
              <a:spcAft>
                <a:spcPts val="0"/>
              </a:spcAft>
              <a:buClr>
                <a:schemeClr val="accent2"/>
              </a:buClr>
              <a:buSzPts val="1200"/>
              <a:buFont typeface="Arial"/>
              <a:buNone/>
              <a:defRPr b="0" i="1" sz="120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24" name="Google Shape;124;p35"/>
          <p:cNvSpPr txBox="1"/>
          <p:nvPr>
            <p:ph type="title"/>
          </p:nvPr>
        </p:nvSpPr>
        <p:spPr>
          <a:xfrm>
            <a:off x="684000" y="808185"/>
            <a:ext cx="7560000"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Gill Sans"/>
              <a:buNone/>
              <a:defRPr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5"/>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5"/>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127" name="Google Shape;127;p35"/>
          <p:cNvSpPr/>
          <p:nvPr/>
        </p:nvSpPr>
        <p:spPr>
          <a:xfrm rot="5400000">
            <a:off x="6963000" y="1629000"/>
            <a:ext cx="6858000" cy="36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128" name="Google Shape;128;p35"/>
          <p:cNvSpPr txBox="1"/>
          <p:nvPr>
            <p:ph idx="1" type="body"/>
          </p:nvPr>
        </p:nvSpPr>
        <p:spPr>
          <a:xfrm>
            <a:off x="684213" y="3079573"/>
            <a:ext cx="1652587" cy="435600"/>
          </a:xfrm>
          <a:prstGeom prst="rect">
            <a:avLst/>
          </a:prstGeom>
          <a:solidFill>
            <a:schemeClr val="dk2">
              <a:alpha val="69411"/>
            </a:schemeClr>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400"/>
              <a:buNone/>
              <a:defRPr b="1" sz="24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5"/>
          <p:cNvSpPr txBox="1"/>
          <p:nvPr>
            <p:ph idx="3" type="body"/>
          </p:nvPr>
        </p:nvSpPr>
        <p:spPr>
          <a:xfrm>
            <a:off x="510455" y="3799847"/>
            <a:ext cx="1999889" cy="846137"/>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5"/>
          <p:cNvSpPr txBox="1"/>
          <p:nvPr>
            <p:ph idx="4" type="body"/>
          </p:nvPr>
        </p:nvSpPr>
        <p:spPr>
          <a:xfrm>
            <a:off x="2971013" y="3079573"/>
            <a:ext cx="1652587" cy="435600"/>
          </a:xfrm>
          <a:prstGeom prst="rect">
            <a:avLst/>
          </a:prstGeom>
          <a:solidFill>
            <a:schemeClr val="dk2">
              <a:alpha val="69411"/>
            </a:schemeClr>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400"/>
              <a:buNone/>
              <a:defRPr b="1" sz="24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5"/>
          <p:cNvSpPr txBox="1"/>
          <p:nvPr>
            <p:ph idx="5" type="body"/>
          </p:nvPr>
        </p:nvSpPr>
        <p:spPr>
          <a:xfrm>
            <a:off x="2797255" y="3799847"/>
            <a:ext cx="1999889" cy="846137"/>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35"/>
          <p:cNvSpPr txBox="1"/>
          <p:nvPr>
            <p:ph idx="6" type="body"/>
          </p:nvPr>
        </p:nvSpPr>
        <p:spPr>
          <a:xfrm>
            <a:off x="5269707" y="3079573"/>
            <a:ext cx="1652587" cy="435600"/>
          </a:xfrm>
          <a:prstGeom prst="rect">
            <a:avLst/>
          </a:prstGeom>
          <a:solidFill>
            <a:schemeClr val="dk2">
              <a:alpha val="69411"/>
            </a:schemeClr>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400"/>
              <a:buNone/>
              <a:defRPr b="1" sz="24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5"/>
          <p:cNvSpPr txBox="1"/>
          <p:nvPr>
            <p:ph idx="7" type="body"/>
          </p:nvPr>
        </p:nvSpPr>
        <p:spPr>
          <a:xfrm>
            <a:off x="5096056" y="3799847"/>
            <a:ext cx="1999889" cy="846137"/>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5"/>
          <p:cNvSpPr txBox="1"/>
          <p:nvPr>
            <p:ph idx="8" type="body"/>
          </p:nvPr>
        </p:nvSpPr>
        <p:spPr>
          <a:xfrm>
            <a:off x="7544613" y="3079573"/>
            <a:ext cx="1652587" cy="435600"/>
          </a:xfrm>
          <a:prstGeom prst="rect">
            <a:avLst/>
          </a:prstGeom>
          <a:solidFill>
            <a:schemeClr val="dk2">
              <a:alpha val="69411"/>
            </a:schemeClr>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400"/>
              <a:buNone/>
              <a:defRPr b="1" sz="24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5"/>
          <p:cNvSpPr txBox="1"/>
          <p:nvPr>
            <p:ph idx="9" type="body"/>
          </p:nvPr>
        </p:nvSpPr>
        <p:spPr>
          <a:xfrm>
            <a:off x="7370855" y="3799847"/>
            <a:ext cx="1999889" cy="846137"/>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5"/>
          <p:cNvSpPr txBox="1"/>
          <p:nvPr>
            <p:ph idx="13" type="body"/>
          </p:nvPr>
        </p:nvSpPr>
        <p:spPr>
          <a:xfrm>
            <a:off x="9831412" y="3079573"/>
            <a:ext cx="1652587" cy="435600"/>
          </a:xfrm>
          <a:prstGeom prst="rect">
            <a:avLst/>
          </a:prstGeom>
          <a:solidFill>
            <a:schemeClr val="dk2">
              <a:alpha val="69411"/>
            </a:schemeClr>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400"/>
              <a:buNone/>
              <a:defRPr b="1" sz="24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5"/>
          <p:cNvSpPr txBox="1"/>
          <p:nvPr>
            <p:ph idx="14" type="body"/>
          </p:nvPr>
        </p:nvSpPr>
        <p:spPr>
          <a:xfrm>
            <a:off x="9657654" y="3799847"/>
            <a:ext cx="1999889" cy="846137"/>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5"/>
          <p:cNvSpPr txBox="1"/>
          <p:nvPr>
            <p:ph idx="15" type="subTitle"/>
          </p:nvPr>
        </p:nvSpPr>
        <p:spPr>
          <a:xfrm>
            <a:off x="5101000" y="5271502"/>
            <a:ext cx="1990001" cy="620016"/>
          </a:xfrm>
          <a:prstGeom prst="rect">
            <a:avLst/>
          </a:prstGeom>
          <a:gradFill>
            <a:gsLst>
              <a:gs pos="0">
                <a:schemeClr val="dk2"/>
              </a:gs>
              <a:gs pos="100000">
                <a:schemeClr val="accent2"/>
              </a:gs>
            </a:gsLst>
            <a:lin ang="14400000" scaled="0"/>
          </a:grad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b="1" i="1" sz="2400">
                <a:solidFill>
                  <a:schemeClr val="accent1"/>
                </a:solidFill>
              </a:defRPr>
            </a:lvl1pPr>
            <a:lvl2pPr lvl="1" algn="ctr">
              <a:lnSpc>
                <a:spcPct val="100000"/>
              </a:lnSpc>
              <a:spcBef>
                <a:spcPts val="1000"/>
              </a:spcBef>
              <a:spcAft>
                <a:spcPts val="0"/>
              </a:spcAft>
              <a:buSzPts val="2000"/>
              <a:buFont typeface=" Arial"/>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280"/>
              <a:buNone/>
              <a:defRPr sz="1600"/>
            </a:lvl4pPr>
            <a:lvl5pPr lvl="4" algn="ctr">
              <a:lnSpc>
                <a:spcPct val="10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9" name="Google Shape;139;p35"/>
          <p:cNvSpPr/>
          <p:nvPr>
            <p:ph idx="16" type="pic"/>
          </p:nvPr>
        </p:nvSpPr>
        <p:spPr>
          <a:xfrm>
            <a:off x="1098550" y="2217585"/>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40" name="Google Shape;140;p35"/>
          <p:cNvSpPr/>
          <p:nvPr>
            <p:ph idx="17" type="pic"/>
          </p:nvPr>
        </p:nvSpPr>
        <p:spPr>
          <a:xfrm>
            <a:off x="3385350" y="2217585"/>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41" name="Google Shape;141;p35"/>
          <p:cNvSpPr/>
          <p:nvPr>
            <p:ph idx="18" type="pic"/>
          </p:nvPr>
        </p:nvSpPr>
        <p:spPr>
          <a:xfrm>
            <a:off x="5684044" y="2217585"/>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42" name="Google Shape;142;p35"/>
          <p:cNvSpPr/>
          <p:nvPr>
            <p:ph idx="19" type="pic"/>
          </p:nvPr>
        </p:nvSpPr>
        <p:spPr>
          <a:xfrm>
            <a:off x="7958950" y="2217585"/>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43" name="Google Shape;143;p35"/>
          <p:cNvSpPr/>
          <p:nvPr>
            <p:ph idx="20" type="pic"/>
          </p:nvPr>
        </p:nvSpPr>
        <p:spPr>
          <a:xfrm>
            <a:off x="10245749" y="2217585"/>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Thank You">
    <p:bg>
      <p:bgPr>
        <a:solidFill>
          <a:srgbClr val="3F3F3F"/>
        </a:solidFill>
      </p:bgPr>
    </p:bg>
    <p:spTree>
      <p:nvGrpSpPr>
        <p:cNvPr id="144" name="Shape 144"/>
        <p:cNvGrpSpPr/>
        <p:nvPr/>
      </p:nvGrpSpPr>
      <p:grpSpPr>
        <a:xfrm>
          <a:off x="0" y="0"/>
          <a:ext cx="0" cy="0"/>
          <a:chOff x="0" y="0"/>
          <a:chExt cx="0" cy="0"/>
        </a:xfrm>
      </p:grpSpPr>
      <p:sp>
        <p:nvSpPr>
          <p:cNvPr id="145" name="Google Shape;145;p36"/>
          <p:cNvSpPr/>
          <p:nvPr>
            <p:ph idx="2" type="pic"/>
          </p:nvPr>
        </p:nvSpPr>
        <p:spPr>
          <a:xfrm>
            <a:off x="0" y="0"/>
            <a:ext cx="12192000" cy="6858000"/>
          </a:xfrm>
          <a:prstGeom prst="rect">
            <a:avLst/>
          </a:prstGeom>
          <a:solidFill>
            <a:srgbClr val="3F3F3F"/>
          </a:solidFill>
          <a:ln>
            <a:noFill/>
          </a:ln>
        </p:spPr>
        <p:txBody>
          <a:bodyPr anchorCtr="0" anchor="ctr" bIns="0" lIns="0" spcFirstLastPara="1" rIns="612000" wrap="square" tIns="0">
            <a:noAutofit/>
          </a:bodyPr>
          <a:lstStyle>
            <a:lvl1pPr lvl="0" marR="0" rtl="0" algn="r">
              <a:lnSpc>
                <a:spcPct val="100000"/>
              </a:lnSpc>
              <a:spcBef>
                <a:spcPts val="0"/>
              </a:spcBef>
              <a:spcAft>
                <a:spcPts val="0"/>
              </a:spcAft>
              <a:buClr>
                <a:schemeClr val="accent2"/>
              </a:buClr>
              <a:buSzPts val="1200"/>
              <a:buFont typeface="Arial"/>
              <a:buNone/>
              <a:defRPr b="0" i="1" sz="1200" u="none" cap="none" strike="noStrike">
                <a:solidFill>
                  <a:srgbClr val="BFBFBF"/>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46" name="Google Shape;146;p36"/>
          <p:cNvSpPr txBox="1"/>
          <p:nvPr>
            <p:ph type="ctrTitle"/>
          </p:nvPr>
        </p:nvSpPr>
        <p:spPr>
          <a:xfrm>
            <a:off x="0" y="0"/>
            <a:ext cx="9672000" cy="6857999"/>
          </a:xfrm>
          <a:prstGeom prst="rect">
            <a:avLst/>
          </a:prstGeom>
          <a:solidFill>
            <a:schemeClr val="dk2">
              <a:alpha val="69411"/>
            </a:schemeClr>
          </a:solidFill>
          <a:ln>
            <a:noFill/>
          </a:ln>
        </p:spPr>
        <p:txBody>
          <a:bodyPr anchorCtr="0" anchor="ctr" bIns="756000" lIns="1116000" spcFirstLastPara="1" rIns="180000" wrap="square" tIns="0">
            <a:noAutofit/>
          </a:bodyPr>
          <a:lstStyle>
            <a:lvl1pPr lvl="0" algn="l">
              <a:lnSpc>
                <a:spcPct val="65000"/>
              </a:lnSpc>
              <a:spcBef>
                <a:spcPts val="0"/>
              </a:spcBef>
              <a:spcAft>
                <a:spcPts val="0"/>
              </a:spcAft>
              <a:buClr>
                <a:schemeClr val="lt1"/>
              </a:buClr>
              <a:buSzPts val="8800"/>
              <a:buFont typeface="Gill Sans"/>
              <a:buNone/>
              <a:defRPr sz="88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6"/>
          <p:cNvSpPr txBox="1"/>
          <p:nvPr>
            <p:ph idx="1" type="body"/>
          </p:nvPr>
        </p:nvSpPr>
        <p:spPr>
          <a:xfrm>
            <a:off x="1917700" y="4508500"/>
            <a:ext cx="3314700" cy="330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000"/>
              <a:buNone/>
              <a:defRPr sz="2000">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accent1"/>
                </a:solidFill>
              </a:defRPr>
            </a:lvl2pPr>
            <a:lvl3pPr indent="-228600" lvl="2" marL="1371600" algn="l">
              <a:lnSpc>
                <a:spcPct val="100000"/>
              </a:lnSpc>
              <a:spcBef>
                <a:spcPts val="1000"/>
              </a:spcBef>
              <a:spcAft>
                <a:spcPts val="0"/>
              </a:spcAft>
              <a:buSzPts val="1200"/>
              <a:buNone/>
              <a:defRPr>
                <a:solidFill>
                  <a:schemeClr val="accent1"/>
                </a:solidFill>
              </a:defRPr>
            </a:lvl3pPr>
            <a:lvl4pPr indent="-228600" lvl="3" marL="1828800" algn="l">
              <a:lnSpc>
                <a:spcPct val="100000"/>
              </a:lnSpc>
              <a:spcBef>
                <a:spcPts val="1000"/>
              </a:spcBef>
              <a:spcAft>
                <a:spcPts val="0"/>
              </a:spcAft>
              <a:buSzPts val="800"/>
              <a:buNone/>
              <a:defRPr>
                <a:solidFill>
                  <a:schemeClr val="accent1"/>
                </a:solidFill>
              </a:defRPr>
            </a:lvl4pPr>
            <a:lvl5pPr indent="-228600" lvl="4" marL="2286000" algn="l">
              <a:lnSpc>
                <a:spcPct val="100000"/>
              </a:lnSpc>
              <a:spcBef>
                <a:spcPts val="1000"/>
              </a:spcBef>
              <a:spcAft>
                <a:spcPts val="0"/>
              </a:spcAft>
              <a:buClr>
                <a:schemeClr val="accent1"/>
              </a:buClr>
              <a:buSzPts val="1000"/>
              <a:buNone/>
              <a:defRPr>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6"/>
          <p:cNvSpPr txBox="1"/>
          <p:nvPr>
            <p:ph idx="3" type="body"/>
          </p:nvPr>
        </p:nvSpPr>
        <p:spPr>
          <a:xfrm>
            <a:off x="1917700" y="5180023"/>
            <a:ext cx="3314700" cy="20502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solidFill>
                  <a:schemeClr val="lt1"/>
                </a:solidFill>
              </a:defRPr>
            </a:lvl1pPr>
            <a:lvl2pPr indent="-228600" lvl="1" marL="914400" algn="l">
              <a:lnSpc>
                <a:spcPct val="100000"/>
              </a:lnSpc>
              <a:spcBef>
                <a:spcPts val="1000"/>
              </a:spcBef>
              <a:spcAft>
                <a:spcPts val="0"/>
              </a:spcAft>
              <a:buSzPts val="1400"/>
              <a:buFont typeface=" Arial"/>
              <a:buNone/>
              <a:defRPr>
                <a:solidFill>
                  <a:schemeClr val="accent1"/>
                </a:solidFill>
              </a:defRPr>
            </a:lvl2pPr>
            <a:lvl3pPr indent="-228600" lvl="2" marL="1371600" algn="l">
              <a:lnSpc>
                <a:spcPct val="100000"/>
              </a:lnSpc>
              <a:spcBef>
                <a:spcPts val="1000"/>
              </a:spcBef>
              <a:spcAft>
                <a:spcPts val="0"/>
              </a:spcAft>
              <a:buSzPts val="1200"/>
              <a:buNone/>
              <a:defRPr>
                <a:solidFill>
                  <a:schemeClr val="accent1"/>
                </a:solidFill>
              </a:defRPr>
            </a:lvl3pPr>
            <a:lvl4pPr indent="-228600" lvl="3" marL="1828800" algn="l">
              <a:lnSpc>
                <a:spcPct val="100000"/>
              </a:lnSpc>
              <a:spcBef>
                <a:spcPts val="1000"/>
              </a:spcBef>
              <a:spcAft>
                <a:spcPts val="0"/>
              </a:spcAft>
              <a:buSzPts val="800"/>
              <a:buNone/>
              <a:defRPr>
                <a:solidFill>
                  <a:schemeClr val="accent1"/>
                </a:solidFill>
              </a:defRPr>
            </a:lvl4pPr>
            <a:lvl5pPr indent="-228600" lvl="4" marL="2286000" algn="l">
              <a:lnSpc>
                <a:spcPct val="100000"/>
              </a:lnSpc>
              <a:spcBef>
                <a:spcPts val="1000"/>
              </a:spcBef>
              <a:spcAft>
                <a:spcPts val="0"/>
              </a:spcAft>
              <a:buClr>
                <a:schemeClr val="accent1"/>
              </a:buClr>
              <a:buSzPts val="1000"/>
              <a:buNone/>
              <a:defRPr>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6"/>
          <p:cNvSpPr txBox="1"/>
          <p:nvPr>
            <p:ph idx="4" type="body"/>
          </p:nvPr>
        </p:nvSpPr>
        <p:spPr>
          <a:xfrm>
            <a:off x="1917700" y="5683561"/>
            <a:ext cx="3314700" cy="20502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solidFill>
                  <a:schemeClr val="lt1"/>
                </a:solidFill>
              </a:defRPr>
            </a:lvl1pPr>
            <a:lvl2pPr indent="-228600" lvl="1" marL="914400" algn="l">
              <a:lnSpc>
                <a:spcPct val="100000"/>
              </a:lnSpc>
              <a:spcBef>
                <a:spcPts val="1000"/>
              </a:spcBef>
              <a:spcAft>
                <a:spcPts val="0"/>
              </a:spcAft>
              <a:buSzPts val="1400"/>
              <a:buFont typeface=" Arial"/>
              <a:buNone/>
              <a:defRPr>
                <a:solidFill>
                  <a:schemeClr val="accent1"/>
                </a:solidFill>
              </a:defRPr>
            </a:lvl2pPr>
            <a:lvl3pPr indent="-228600" lvl="2" marL="1371600" algn="l">
              <a:lnSpc>
                <a:spcPct val="100000"/>
              </a:lnSpc>
              <a:spcBef>
                <a:spcPts val="1000"/>
              </a:spcBef>
              <a:spcAft>
                <a:spcPts val="0"/>
              </a:spcAft>
              <a:buSzPts val="1200"/>
              <a:buNone/>
              <a:defRPr>
                <a:solidFill>
                  <a:schemeClr val="accent1"/>
                </a:solidFill>
              </a:defRPr>
            </a:lvl3pPr>
            <a:lvl4pPr indent="-228600" lvl="3" marL="1828800" algn="l">
              <a:lnSpc>
                <a:spcPct val="100000"/>
              </a:lnSpc>
              <a:spcBef>
                <a:spcPts val="1000"/>
              </a:spcBef>
              <a:spcAft>
                <a:spcPts val="0"/>
              </a:spcAft>
              <a:buSzPts val="800"/>
              <a:buNone/>
              <a:defRPr>
                <a:solidFill>
                  <a:schemeClr val="accent1"/>
                </a:solidFill>
              </a:defRPr>
            </a:lvl4pPr>
            <a:lvl5pPr indent="-228600" lvl="4" marL="2286000" algn="l">
              <a:lnSpc>
                <a:spcPct val="100000"/>
              </a:lnSpc>
              <a:spcBef>
                <a:spcPts val="1000"/>
              </a:spcBef>
              <a:spcAft>
                <a:spcPts val="0"/>
              </a:spcAft>
              <a:buClr>
                <a:schemeClr val="accent1"/>
              </a:buClr>
              <a:buSzPts val="1000"/>
              <a:buNone/>
              <a:defRPr>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6"/>
          <p:cNvSpPr txBox="1"/>
          <p:nvPr>
            <p:ph idx="5" type="body"/>
          </p:nvPr>
        </p:nvSpPr>
        <p:spPr>
          <a:xfrm>
            <a:off x="1917700" y="4821910"/>
            <a:ext cx="3314700" cy="20502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000"/>
              <a:buNone/>
              <a:defRPr i="0" sz="1000">
                <a:solidFill>
                  <a:schemeClr val="lt1"/>
                </a:solidFill>
              </a:defRPr>
            </a:lvl1pPr>
            <a:lvl2pPr indent="-228600" lvl="1" marL="914400" algn="l">
              <a:lnSpc>
                <a:spcPct val="100000"/>
              </a:lnSpc>
              <a:spcBef>
                <a:spcPts val="1000"/>
              </a:spcBef>
              <a:spcAft>
                <a:spcPts val="0"/>
              </a:spcAft>
              <a:buSzPts val="1400"/>
              <a:buFont typeface=" Arial"/>
              <a:buNone/>
              <a:defRPr>
                <a:solidFill>
                  <a:schemeClr val="accent1"/>
                </a:solidFill>
              </a:defRPr>
            </a:lvl2pPr>
            <a:lvl3pPr indent="-228600" lvl="2" marL="1371600" algn="l">
              <a:lnSpc>
                <a:spcPct val="100000"/>
              </a:lnSpc>
              <a:spcBef>
                <a:spcPts val="1000"/>
              </a:spcBef>
              <a:spcAft>
                <a:spcPts val="0"/>
              </a:spcAft>
              <a:buSzPts val="1200"/>
              <a:buNone/>
              <a:defRPr>
                <a:solidFill>
                  <a:schemeClr val="accent1"/>
                </a:solidFill>
              </a:defRPr>
            </a:lvl3pPr>
            <a:lvl4pPr indent="-228600" lvl="3" marL="1828800" algn="l">
              <a:lnSpc>
                <a:spcPct val="100000"/>
              </a:lnSpc>
              <a:spcBef>
                <a:spcPts val="1000"/>
              </a:spcBef>
              <a:spcAft>
                <a:spcPts val="0"/>
              </a:spcAft>
              <a:buSzPts val="800"/>
              <a:buNone/>
              <a:defRPr>
                <a:solidFill>
                  <a:schemeClr val="accent1"/>
                </a:solidFill>
              </a:defRPr>
            </a:lvl4pPr>
            <a:lvl5pPr indent="-228600" lvl="4" marL="2286000" algn="l">
              <a:lnSpc>
                <a:spcPct val="100000"/>
              </a:lnSpc>
              <a:spcBef>
                <a:spcPts val="1000"/>
              </a:spcBef>
              <a:spcAft>
                <a:spcPts val="0"/>
              </a:spcAft>
              <a:buClr>
                <a:schemeClr val="accent1"/>
              </a:buClr>
              <a:buSzPts val="1000"/>
              <a:buNone/>
              <a:defRPr>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Only - Full Photo">
  <p:cSld name="Title and Subtitle Only - Full Photo">
    <p:bg>
      <p:bgPr>
        <a:solidFill>
          <a:schemeClr val="lt1"/>
        </a:solidFill>
      </p:bgPr>
    </p:bg>
    <p:spTree>
      <p:nvGrpSpPr>
        <p:cNvPr id="151" name="Shape 151"/>
        <p:cNvGrpSpPr/>
        <p:nvPr/>
      </p:nvGrpSpPr>
      <p:grpSpPr>
        <a:xfrm>
          <a:off x="0" y="0"/>
          <a:ext cx="0" cy="0"/>
          <a:chOff x="0" y="0"/>
          <a:chExt cx="0" cy="0"/>
        </a:xfrm>
      </p:grpSpPr>
      <p:sp>
        <p:nvSpPr>
          <p:cNvPr id="152" name="Google Shape;152;p37"/>
          <p:cNvSpPr/>
          <p:nvPr>
            <p:ph idx="2" type="pic"/>
          </p:nvPr>
        </p:nvSpPr>
        <p:spPr>
          <a:xfrm>
            <a:off x="180000" y="179109"/>
            <a:ext cx="11832000" cy="6513922"/>
          </a:xfrm>
          <a:prstGeom prst="rect">
            <a:avLst/>
          </a:prstGeom>
          <a:solidFill>
            <a:srgbClr val="3F3F3F"/>
          </a:solidFill>
          <a:ln>
            <a:noFill/>
          </a:ln>
        </p:spPr>
        <p:txBody>
          <a:bodyPr anchorCtr="0" anchor="t" bIns="0" lIns="0" spcFirstLastPara="1" rIns="0" wrap="square" tIns="1764000">
            <a:noAutofit/>
          </a:bodyPr>
          <a:lstStyle>
            <a:lvl1pPr lvl="0" marR="0" rtl="0" algn="ctr">
              <a:lnSpc>
                <a:spcPct val="100000"/>
              </a:lnSpc>
              <a:spcBef>
                <a:spcPts val="0"/>
              </a:spcBef>
              <a:spcAft>
                <a:spcPts val="0"/>
              </a:spcAft>
              <a:buClr>
                <a:schemeClr val="accent2"/>
              </a:buClr>
              <a:buSzPts val="1200"/>
              <a:buFont typeface="Arial"/>
              <a:buNone/>
              <a:defRPr b="0" i="1" sz="120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53" name="Google Shape;153;p37"/>
          <p:cNvSpPr txBox="1"/>
          <p:nvPr>
            <p:ph type="title"/>
          </p:nvPr>
        </p:nvSpPr>
        <p:spPr>
          <a:xfrm>
            <a:off x="684000" y="808185"/>
            <a:ext cx="7560000"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Gill Sans"/>
              <a:buNone/>
              <a:defRPr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7"/>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7"/>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156" name="Google Shape;156;p37"/>
          <p:cNvSpPr/>
          <p:nvPr/>
        </p:nvSpPr>
        <p:spPr>
          <a:xfrm rot="5400000">
            <a:off x="6963000" y="1629000"/>
            <a:ext cx="6858000" cy="36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157" name="Google Shape;157;p37"/>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8" name="Shape 158"/>
        <p:cNvGrpSpPr/>
        <p:nvPr/>
      </p:nvGrpSpPr>
      <p:grpSpPr>
        <a:xfrm>
          <a:off x="0" y="0"/>
          <a:ext cx="0" cy="0"/>
          <a:chOff x="0" y="0"/>
          <a:chExt cx="0" cy="0"/>
        </a:xfrm>
      </p:grpSpPr>
      <p:sp>
        <p:nvSpPr>
          <p:cNvPr id="159" name="Google Shape;159;p38"/>
          <p:cNvSpPr/>
          <p:nvPr/>
        </p:nvSpPr>
        <p:spPr>
          <a:xfrm>
            <a:off x="180000" y="179109"/>
            <a:ext cx="11832000" cy="651392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160" name="Google Shape;160;p38"/>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200"/>
              <a:buNone/>
              <a:defRPr sz="2200">
                <a:solidFill>
                  <a:schemeClr val="dk1"/>
                </a:solidFill>
                <a:latin typeface="Gill Sans"/>
                <a:ea typeface="Gill Sans"/>
                <a:cs typeface="Gill Sans"/>
                <a:sym typeface="Gill Sans"/>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8"/>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38"/>
          <p:cNvSpPr txBox="1"/>
          <p:nvPr>
            <p:ph idx="2" type="body"/>
          </p:nvPr>
        </p:nvSpPr>
        <p:spPr>
          <a:xfrm>
            <a:off x="684000" y="1825625"/>
            <a:ext cx="10800000" cy="4320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8"/>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8"/>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0 40 Vertical Split">
  <p:cSld name="60 40 Vertical Split">
    <p:spTree>
      <p:nvGrpSpPr>
        <p:cNvPr id="20" name="Shape 20"/>
        <p:cNvGrpSpPr/>
        <p:nvPr/>
      </p:nvGrpSpPr>
      <p:grpSpPr>
        <a:xfrm>
          <a:off x="0" y="0"/>
          <a:ext cx="0" cy="0"/>
          <a:chOff x="0" y="0"/>
          <a:chExt cx="0" cy="0"/>
        </a:xfrm>
      </p:grpSpPr>
      <p:sp>
        <p:nvSpPr>
          <p:cNvPr id="21" name="Google Shape;21;p27"/>
          <p:cNvSpPr/>
          <p:nvPr/>
        </p:nvSpPr>
        <p:spPr>
          <a:xfrm>
            <a:off x="577264" y="1959851"/>
            <a:ext cx="10839764" cy="97960"/>
          </a:xfrm>
          <a:prstGeom prst="rect">
            <a:avLst/>
          </a:prstGeom>
          <a:solidFill>
            <a:schemeClr val="dk1">
              <a:alpha val="5529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2" name="Google Shape;22;p27"/>
          <p:cNvSpPr txBox="1"/>
          <p:nvPr/>
        </p:nvSpPr>
        <p:spPr>
          <a:xfrm>
            <a:off x="0" y="-436"/>
            <a:ext cx="12192000" cy="1993582"/>
          </a:xfrm>
          <a:prstGeom prst="rect">
            <a:avLst/>
          </a:prstGeom>
          <a:gradFill>
            <a:gsLst>
              <a:gs pos="0">
                <a:schemeClr val="dk2"/>
              </a:gs>
              <a:gs pos="100000">
                <a:schemeClr val="accent2"/>
              </a:gs>
            </a:gsLst>
            <a:lin ang="14400000" scaled="0"/>
          </a:gradFill>
          <a:ln>
            <a:noFill/>
          </a:ln>
        </p:spPr>
        <p:txBody>
          <a:bodyPr anchorCtr="0" anchor="t" bIns="45700" lIns="91425" spcFirstLastPara="1" rIns="91425" wrap="square" tIns="45700">
            <a:noAutofit/>
          </a:bodyPr>
          <a:lstStyle/>
          <a:p>
            <a:pPr indent="-165100" lvl="0" marL="266700" marR="0" rtl="0" algn="l">
              <a:lnSpc>
                <a:spcPct val="100000"/>
              </a:lnSpc>
              <a:spcBef>
                <a:spcPts val="0"/>
              </a:spcBef>
              <a:spcAft>
                <a:spcPts val="0"/>
              </a:spcAft>
              <a:buClr>
                <a:schemeClr val="accent2"/>
              </a:buClr>
              <a:buSzPts val="1600"/>
              <a:buFont typeface="Arial"/>
              <a:buNone/>
            </a:pPr>
            <a:r>
              <a:t/>
            </a:r>
            <a:endParaRPr b="0" i="0" sz="1600" u="none" cap="none" strike="noStrike">
              <a:solidFill>
                <a:schemeClr val="dk1"/>
              </a:solidFill>
              <a:latin typeface=" Arial"/>
              <a:ea typeface=" Arial"/>
              <a:cs typeface=" Arial"/>
              <a:sym typeface=" Arial"/>
            </a:endParaRPr>
          </a:p>
        </p:txBody>
      </p:sp>
      <p:sp>
        <p:nvSpPr>
          <p:cNvPr id="23" name="Google Shape;23;p27"/>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7"/>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7"/>
          <p:cNvSpPr/>
          <p:nvPr/>
        </p:nvSpPr>
        <p:spPr>
          <a:xfrm rot="5400000">
            <a:off x="8220300" y="371700"/>
            <a:ext cx="4343400" cy="3600000"/>
          </a:xfrm>
          <a:custGeom>
            <a:rect b="b" l="l" r="r" t="t"/>
            <a:pathLst>
              <a:path extrusionOk="0" h="3600000" w="4343400">
                <a:moveTo>
                  <a:pt x="0" y="3600000"/>
                </a:moveTo>
                <a:lnTo>
                  <a:pt x="0" y="0"/>
                </a:lnTo>
                <a:lnTo>
                  <a:pt x="180000" y="0"/>
                </a:lnTo>
                <a:lnTo>
                  <a:pt x="4343400" y="0"/>
                </a:lnTo>
                <a:lnTo>
                  <a:pt x="4343400" y="180000"/>
                </a:lnTo>
                <a:lnTo>
                  <a:pt x="180000" y="180000"/>
                </a:lnTo>
                <a:lnTo>
                  <a:pt x="180000" y="3600000"/>
                </a:lnTo>
                <a:close/>
              </a:path>
            </a:pathLst>
          </a:custGeom>
          <a:gradFill>
            <a:gsLst>
              <a:gs pos="0">
                <a:srgbClr val="FFFFFF">
                  <a:alpha val="4313"/>
                </a:srgbClr>
              </a:gs>
              <a:gs pos="100000">
                <a:srgbClr val="FFFFFF">
                  <a:alpha val="2941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8" name="Google Shape;28;p27"/>
          <p:cNvSpPr/>
          <p:nvPr/>
        </p:nvSpPr>
        <p:spPr>
          <a:xfrm rot="5400000">
            <a:off x="9134700" y="3800700"/>
            <a:ext cx="2514600" cy="3600000"/>
          </a:xfrm>
          <a:custGeom>
            <a:rect b="b" l="l" r="r" t="t"/>
            <a:pathLst>
              <a:path extrusionOk="0" h="3600000" w="25146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rgbClr val="7F7F7F">
              <a:alpha val="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p:cSld name="Team">
    <p:spTree>
      <p:nvGrpSpPr>
        <p:cNvPr id="29" name="Shape 29"/>
        <p:cNvGrpSpPr/>
        <p:nvPr/>
      </p:nvGrpSpPr>
      <p:grpSpPr>
        <a:xfrm>
          <a:off x="0" y="0"/>
          <a:ext cx="0" cy="0"/>
          <a:chOff x="0" y="0"/>
          <a:chExt cx="0" cy="0"/>
        </a:xfrm>
      </p:grpSpPr>
      <p:sp>
        <p:nvSpPr>
          <p:cNvPr id="30" name="Google Shape;30;p28"/>
          <p:cNvSpPr txBox="1"/>
          <p:nvPr/>
        </p:nvSpPr>
        <p:spPr>
          <a:xfrm>
            <a:off x="0" y="-436"/>
            <a:ext cx="12192000" cy="6858436"/>
          </a:xfrm>
          <a:prstGeom prst="rect">
            <a:avLst/>
          </a:prstGeom>
          <a:gradFill>
            <a:gsLst>
              <a:gs pos="0">
                <a:schemeClr val="dk2"/>
              </a:gs>
              <a:gs pos="100000">
                <a:schemeClr val="accent2"/>
              </a:gs>
            </a:gsLst>
            <a:lin ang="14400000" scaled="0"/>
          </a:gradFill>
          <a:ln>
            <a:noFill/>
          </a:ln>
        </p:spPr>
        <p:txBody>
          <a:bodyPr anchorCtr="0" anchor="t" bIns="45700" lIns="91425" spcFirstLastPara="1" rIns="91425" wrap="square" tIns="45700">
            <a:noAutofit/>
          </a:bodyPr>
          <a:lstStyle/>
          <a:p>
            <a:pPr indent="-165100" lvl="0" marL="266700" marR="0" rtl="0" algn="l">
              <a:lnSpc>
                <a:spcPct val="100000"/>
              </a:lnSpc>
              <a:spcBef>
                <a:spcPts val="0"/>
              </a:spcBef>
              <a:spcAft>
                <a:spcPts val="0"/>
              </a:spcAft>
              <a:buClr>
                <a:schemeClr val="accent2"/>
              </a:buClr>
              <a:buSzPts val="1600"/>
              <a:buFont typeface="Arial"/>
              <a:buNone/>
            </a:pPr>
            <a:r>
              <a:t/>
            </a:r>
            <a:endParaRPr b="0" i="0" sz="1600" u="none" cap="none" strike="noStrike">
              <a:solidFill>
                <a:schemeClr val="dk1"/>
              </a:solidFill>
              <a:latin typeface=" Arial"/>
              <a:ea typeface=" Arial"/>
              <a:cs typeface=" Arial"/>
              <a:sym typeface=" Arial"/>
            </a:endParaRPr>
          </a:p>
        </p:txBody>
      </p:sp>
      <p:sp>
        <p:nvSpPr>
          <p:cNvPr id="31" name="Google Shape;31;p28"/>
          <p:cNvSpPr/>
          <p:nvPr/>
        </p:nvSpPr>
        <p:spPr>
          <a:xfrm rot="5400000">
            <a:off x="6963000" y="1629000"/>
            <a:ext cx="6858000" cy="36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32" name="Google Shape;32;p28"/>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8"/>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28"/>
          <p:cNvSpPr txBox="1"/>
          <p:nvPr>
            <p:ph idx="1" type="body"/>
          </p:nvPr>
        </p:nvSpPr>
        <p:spPr>
          <a:xfrm>
            <a:off x="1303794" y="3407563"/>
            <a:ext cx="2034138" cy="24588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200"/>
              <a:buFont typeface="Arial"/>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8"/>
          <p:cNvSpPr txBox="1"/>
          <p:nvPr>
            <p:ph idx="2" type="body"/>
          </p:nvPr>
        </p:nvSpPr>
        <p:spPr>
          <a:xfrm>
            <a:off x="1303794" y="3005055"/>
            <a:ext cx="2034138" cy="360445"/>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3" type="body"/>
          </p:nvPr>
        </p:nvSpPr>
        <p:spPr>
          <a:xfrm>
            <a:off x="5066363" y="3407563"/>
            <a:ext cx="2034138" cy="24588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200"/>
              <a:buFont typeface="Arial"/>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4" type="body"/>
          </p:nvPr>
        </p:nvSpPr>
        <p:spPr>
          <a:xfrm>
            <a:off x="5066363" y="3005055"/>
            <a:ext cx="2034138" cy="360445"/>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8"/>
          <p:cNvSpPr txBox="1"/>
          <p:nvPr>
            <p:ph idx="5" type="body"/>
          </p:nvPr>
        </p:nvSpPr>
        <p:spPr>
          <a:xfrm>
            <a:off x="8828931" y="3407563"/>
            <a:ext cx="2034138" cy="24588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200"/>
              <a:buFont typeface="Arial"/>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8"/>
          <p:cNvSpPr txBox="1"/>
          <p:nvPr>
            <p:ph idx="6" type="body"/>
          </p:nvPr>
        </p:nvSpPr>
        <p:spPr>
          <a:xfrm>
            <a:off x="8828931" y="3005055"/>
            <a:ext cx="2034138" cy="360445"/>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p:nvPr>
            <p:ph idx="7" type="pic"/>
          </p:nvPr>
        </p:nvSpPr>
        <p:spPr>
          <a:xfrm>
            <a:off x="1867711" y="1648853"/>
            <a:ext cx="906304" cy="120629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41" name="Google Shape;41;p28"/>
          <p:cNvSpPr/>
          <p:nvPr>
            <p:ph idx="8" type="pic"/>
          </p:nvPr>
        </p:nvSpPr>
        <p:spPr>
          <a:xfrm>
            <a:off x="5630280" y="1648853"/>
            <a:ext cx="906304" cy="120629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42" name="Google Shape;42;p28"/>
          <p:cNvSpPr/>
          <p:nvPr>
            <p:ph idx="9" type="pic"/>
          </p:nvPr>
        </p:nvSpPr>
        <p:spPr>
          <a:xfrm>
            <a:off x="9392848" y="1648853"/>
            <a:ext cx="906304" cy="120629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43" name="Google Shape;43;p28"/>
          <p:cNvSpPr txBox="1"/>
          <p:nvPr>
            <p:ph idx="13" type="body"/>
          </p:nvPr>
        </p:nvSpPr>
        <p:spPr>
          <a:xfrm>
            <a:off x="1303794" y="5736658"/>
            <a:ext cx="2034138" cy="24588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200"/>
              <a:buFont typeface="Arial"/>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14" type="body"/>
          </p:nvPr>
        </p:nvSpPr>
        <p:spPr>
          <a:xfrm>
            <a:off x="1303794" y="5334150"/>
            <a:ext cx="2034138" cy="360445"/>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8"/>
          <p:cNvSpPr txBox="1"/>
          <p:nvPr>
            <p:ph idx="15" type="body"/>
          </p:nvPr>
        </p:nvSpPr>
        <p:spPr>
          <a:xfrm>
            <a:off x="5066363" y="5736658"/>
            <a:ext cx="2034138" cy="24588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200"/>
              <a:buFont typeface="Arial"/>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6" type="body"/>
          </p:nvPr>
        </p:nvSpPr>
        <p:spPr>
          <a:xfrm>
            <a:off x="5066363" y="5334150"/>
            <a:ext cx="2034138" cy="360445"/>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8"/>
          <p:cNvSpPr txBox="1"/>
          <p:nvPr>
            <p:ph idx="17" type="body"/>
          </p:nvPr>
        </p:nvSpPr>
        <p:spPr>
          <a:xfrm>
            <a:off x="8828931" y="5736658"/>
            <a:ext cx="2034138" cy="24588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200"/>
              <a:buFont typeface="Arial"/>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18" type="body"/>
          </p:nvPr>
        </p:nvSpPr>
        <p:spPr>
          <a:xfrm>
            <a:off x="8828931" y="5334150"/>
            <a:ext cx="2034138" cy="360445"/>
          </a:xfrm>
          <a:prstGeom prst="rect">
            <a:avLst/>
          </a:prstGeom>
          <a:solidFill>
            <a:schemeClr val="dk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p:nvPr>
            <p:ph idx="19" type="pic"/>
          </p:nvPr>
        </p:nvSpPr>
        <p:spPr>
          <a:xfrm>
            <a:off x="1867711" y="3977948"/>
            <a:ext cx="906304" cy="120629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50" name="Google Shape;50;p28"/>
          <p:cNvSpPr/>
          <p:nvPr>
            <p:ph idx="20" type="pic"/>
          </p:nvPr>
        </p:nvSpPr>
        <p:spPr>
          <a:xfrm>
            <a:off x="5630280" y="3977948"/>
            <a:ext cx="906304" cy="120629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51" name="Google Shape;51;p28"/>
          <p:cNvSpPr/>
          <p:nvPr>
            <p:ph idx="21" type="pic"/>
          </p:nvPr>
        </p:nvSpPr>
        <p:spPr>
          <a:xfrm>
            <a:off x="9392848" y="3977948"/>
            <a:ext cx="906304" cy="120629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52" name="Google Shape;52;p28"/>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solidFill>
          <a:srgbClr val="3F3F3F"/>
        </a:solidFill>
      </p:bgPr>
    </p:bg>
    <p:spTree>
      <p:nvGrpSpPr>
        <p:cNvPr id="53" name="Shape 53"/>
        <p:cNvGrpSpPr/>
        <p:nvPr/>
      </p:nvGrpSpPr>
      <p:grpSpPr>
        <a:xfrm>
          <a:off x="0" y="0"/>
          <a:ext cx="0" cy="0"/>
          <a:chOff x="0" y="0"/>
          <a:chExt cx="0" cy="0"/>
        </a:xfrm>
      </p:grpSpPr>
      <p:sp>
        <p:nvSpPr>
          <p:cNvPr id="54" name="Google Shape;54;p29"/>
          <p:cNvSpPr txBox="1"/>
          <p:nvPr>
            <p:ph idx="1" type="body"/>
          </p:nvPr>
        </p:nvSpPr>
        <p:spPr>
          <a:xfrm>
            <a:off x="1147343" y="2731933"/>
            <a:ext cx="6903253" cy="3350673"/>
          </a:xfrm>
          <a:prstGeom prst="rect">
            <a:avLst/>
          </a:prstGeom>
          <a:gradFill>
            <a:gsLst>
              <a:gs pos="0">
                <a:schemeClr val="dk2"/>
              </a:gs>
              <a:gs pos="100000">
                <a:schemeClr val="accent2"/>
              </a:gs>
            </a:gsLst>
            <a:lin ang="14400000" scaled="0"/>
          </a:gradFill>
          <a:ln>
            <a:noFill/>
          </a:ln>
        </p:spPr>
        <p:txBody>
          <a:bodyPr anchorCtr="0" anchor="t" bIns="0" lIns="576000" spcFirstLastPara="1" rIns="576000" wrap="square" tIns="1872000">
            <a:noAutofit/>
          </a:bodyPr>
          <a:lstStyle>
            <a:lvl1pPr indent="-228600" lvl="0" marL="457200" algn="l">
              <a:lnSpc>
                <a:spcPct val="125000"/>
              </a:lnSpc>
              <a:spcBef>
                <a:spcPts val="0"/>
              </a:spcBef>
              <a:spcAft>
                <a:spcPts val="0"/>
              </a:spcAft>
              <a:buSzPts val="1600"/>
              <a:buNone/>
              <a:defRPr>
                <a:solidFill>
                  <a:schemeClr val="l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9"/>
          <p:cNvSpPr/>
          <p:nvPr>
            <p:ph idx="2" type="pic"/>
          </p:nvPr>
        </p:nvSpPr>
        <p:spPr>
          <a:xfrm>
            <a:off x="0" y="0"/>
            <a:ext cx="12012001" cy="6858000"/>
          </a:xfrm>
          <a:prstGeom prst="rect">
            <a:avLst/>
          </a:prstGeom>
          <a:noFill/>
          <a:ln>
            <a:noFill/>
          </a:ln>
        </p:spPr>
        <p:txBody>
          <a:bodyPr anchorCtr="0" anchor="ctr" bIns="0" lIns="0" spcFirstLastPara="1" rIns="612000" wrap="square" tIns="0">
            <a:noAutofit/>
          </a:bodyPr>
          <a:lstStyle>
            <a:lvl1pPr lvl="0" marR="0" rtl="0" algn="r">
              <a:lnSpc>
                <a:spcPct val="100000"/>
              </a:lnSpc>
              <a:spcBef>
                <a:spcPts val="0"/>
              </a:spcBef>
              <a:spcAft>
                <a:spcPts val="0"/>
              </a:spcAft>
              <a:buClr>
                <a:schemeClr val="accent2"/>
              </a:buClr>
              <a:buSzPts val="1200"/>
              <a:buFont typeface="Arial"/>
              <a:buNone/>
              <a:defRPr b="0" i="1" sz="120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56" name="Google Shape;56;p29"/>
          <p:cNvSpPr txBox="1"/>
          <p:nvPr>
            <p:ph idx="11" type="ftr"/>
          </p:nvPr>
        </p:nvSpPr>
        <p:spPr>
          <a:xfrm>
            <a:off x="683999" y="6262080"/>
            <a:ext cx="6190934"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p:nvPr>
            <p:ph idx="12" type="sldNum"/>
          </p:nvPr>
        </p:nvSpPr>
        <p:spPr>
          <a:xfrm>
            <a:off x="11575764" y="6241764"/>
            <a:ext cx="270474" cy="270474"/>
          </a:xfrm>
          <a:prstGeom prst="ellipse">
            <a:avLst/>
          </a:prstGeom>
          <a:solidFill>
            <a:schemeClr val="dk2"/>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29"/>
          <p:cNvSpPr txBox="1"/>
          <p:nvPr>
            <p:ph type="title"/>
          </p:nvPr>
        </p:nvSpPr>
        <p:spPr>
          <a:xfrm>
            <a:off x="1749778" y="3096087"/>
            <a:ext cx="5455750" cy="100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000"/>
              <a:buFont typeface="Gill Sans"/>
              <a:buNone/>
              <a:defRPr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p:nvPr/>
        </p:nvSpPr>
        <p:spPr>
          <a:xfrm rot="5400000">
            <a:off x="6963000" y="1629000"/>
            <a:ext cx="6858000" cy="36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ed Images">
  <p:cSld name="Listed Images">
    <p:spTree>
      <p:nvGrpSpPr>
        <p:cNvPr id="60" name="Shape 60"/>
        <p:cNvGrpSpPr/>
        <p:nvPr/>
      </p:nvGrpSpPr>
      <p:grpSpPr>
        <a:xfrm>
          <a:off x="0" y="0"/>
          <a:ext cx="0" cy="0"/>
          <a:chOff x="0" y="0"/>
          <a:chExt cx="0" cy="0"/>
        </a:xfrm>
      </p:grpSpPr>
      <p:sp>
        <p:nvSpPr>
          <p:cNvPr id="61" name="Google Shape;61;p30"/>
          <p:cNvSpPr/>
          <p:nvPr/>
        </p:nvSpPr>
        <p:spPr>
          <a:xfrm>
            <a:off x="180000" y="179109"/>
            <a:ext cx="11832000" cy="651392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62" name="Google Shape;62;p30"/>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200"/>
              <a:buNone/>
              <a:defRPr sz="2200">
                <a:solidFill>
                  <a:schemeClr val="dk1"/>
                </a:solidFill>
                <a:latin typeface="Gill Sans"/>
                <a:ea typeface="Gill Sans"/>
                <a:cs typeface="Gill Sans"/>
                <a:sym typeface="Gill Sans"/>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0"/>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2" type="body"/>
          </p:nvPr>
        </p:nvSpPr>
        <p:spPr>
          <a:xfrm>
            <a:off x="2095500" y="1992933"/>
            <a:ext cx="9388499" cy="10953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0"/>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30"/>
          <p:cNvSpPr/>
          <p:nvPr>
            <p:ph idx="3" type="pic"/>
          </p:nvPr>
        </p:nvSpPr>
        <p:spPr>
          <a:xfrm>
            <a:off x="684213" y="1992934"/>
            <a:ext cx="1095375" cy="1095375"/>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dk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68" name="Google Shape;68;p30"/>
          <p:cNvSpPr/>
          <p:nvPr>
            <p:ph idx="4" type="pic"/>
          </p:nvPr>
        </p:nvSpPr>
        <p:spPr>
          <a:xfrm>
            <a:off x="684213" y="3431134"/>
            <a:ext cx="1095375" cy="1095375"/>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dk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69" name="Google Shape;69;p30"/>
          <p:cNvSpPr/>
          <p:nvPr>
            <p:ph idx="5" type="pic"/>
          </p:nvPr>
        </p:nvSpPr>
        <p:spPr>
          <a:xfrm>
            <a:off x="684213" y="4869334"/>
            <a:ext cx="1095375" cy="1095375"/>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dk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70" name="Google Shape;70;p30"/>
          <p:cNvSpPr txBox="1"/>
          <p:nvPr>
            <p:ph idx="6" type="body"/>
          </p:nvPr>
        </p:nvSpPr>
        <p:spPr>
          <a:xfrm>
            <a:off x="2095500" y="3422739"/>
            <a:ext cx="9388499" cy="10953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7" type="body"/>
          </p:nvPr>
        </p:nvSpPr>
        <p:spPr>
          <a:xfrm>
            <a:off x="2095500" y="4867850"/>
            <a:ext cx="9388499" cy="10953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x Content Block with Icon">
  <p:cSld name="6 x Content Block with Icon">
    <p:spTree>
      <p:nvGrpSpPr>
        <p:cNvPr id="72" name="Shape 72"/>
        <p:cNvGrpSpPr/>
        <p:nvPr/>
      </p:nvGrpSpPr>
      <p:grpSpPr>
        <a:xfrm>
          <a:off x="0" y="0"/>
          <a:ext cx="0" cy="0"/>
          <a:chOff x="0" y="0"/>
          <a:chExt cx="0" cy="0"/>
        </a:xfrm>
      </p:grpSpPr>
      <p:sp>
        <p:nvSpPr>
          <p:cNvPr id="73" name="Google Shape;73;p31"/>
          <p:cNvSpPr/>
          <p:nvPr>
            <p:ph idx="2" type="pic"/>
          </p:nvPr>
        </p:nvSpPr>
        <p:spPr>
          <a:xfrm>
            <a:off x="180000" y="179109"/>
            <a:ext cx="11832000" cy="6513922"/>
          </a:xfrm>
          <a:prstGeom prst="rect">
            <a:avLst/>
          </a:prstGeom>
          <a:solidFill>
            <a:srgbClr val="3F3F3F"/>
          </a:solidFill>
          <a:ln>
            <a:noFill/>
          </a:ln>
        </p:spPr>
        <p:txBody>
          <a:bodyPr anchorCtr="0" anchor="t" bIns="0" lIns="0" spcFirstLastPara="1" rIns="0" wrap="square" tIns="1224000">
            <a:noAutofit/>
          </a:bodyPr>
          <a:lstStyle>
            <a:lvl1pPr lvl="0" marR="0" rtl="0" algn="ctr">
              <a:lnSpc>
                <a:spcPct val="100000"/>
              </a:lnSpc>
              <a:spcBef>
                <a:spcPts val="0"/>
              </a:spcBef>
              <a:spcAft>
                <a:spcPts val="0"/>
              </a:spcAft>
              <a:buClr>
                <a:schemeClr val="accent2"/>
              </a:buClr>
              <a:buSzPts val="1200"/>
              <a:buFont typeface="Arial"/>
              <a:buNone/>
              <a:defRPr b="0" i="1" sz="120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74" name="Google Shape;74;p31"/>
          <p:cNvSpPr/>
          <p:nvPr/>
        </p:nvSpPr>
        <p:spPr>
          <a:xfrm rot="5400000">
            <a:off x="6963000" y="1629000"/>
            <a:ext cx="6858000" cy="36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75" name="Google Shape;75;p31"/>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31"/>
          <p:cNvSpPr txBox="1"/>
          <p:nvPr>
            <p:ph idx="1" type="body"/>
          </p:nvPr>
        </p:nvSpPr>
        <p:spPr>
          <a:xfrm>
            <a:off x="1470581" y="2186444"/>
            <a:ext cx="2812282" cy="12425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1"/>
          <p:cNvSpPr txBox="1"/>
          <p:nvPr>
            <p:ph idx="3" type="body"/>
          </p:nvPr>
        </p:nvSpPr>
        <p:spPr>
          <a:xfrm>
            <a:off x="1470581" y="1775806"/>
            <a:ext cx="2812282" cy="2978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1"/>
          <p:cNvSpPr txBox="1"/>
          <p:nvPr>
            <p:ph idx="4" type="body"/>
          </p:nvPr>
        </p:nvSpPr>
        <p:spPr>
          <a:xfrm>
            <a:off x="5031291" y="2186444"/>
            <a:ext cx="2812282" cy="12425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5" type="body"/>
          </p:nvPr>
        </p:nvSpPr>
        <p:spPr>
          <a:xfrm>
            <a:off x="5031291" y="1775806"/>
            <a:ext cx="2812282" cy="2978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1"/>
          <p:cNvSpPr txBox="1"/>
          <p:nvPr>
            <p:ph idx="6" type="body"/>
          </p:nvPr>
        </p:nvSpPr>
        <p:spPr>
          <a:xfrm>
            <a:off x="8592000" y="2186444"/>
            <a:ext cx="2812282" cy="12425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1"/>
          <p:cNvSpPr txBox="1"/>
          <p:nvPr>
            <p:ph idx="7" type="body"/>
          </p:nvPr>
        </p:nvSpPr>
        <p:spPr>
          <a:xfrm>
            <a:off x="8592000" y="1775806"/>
            <a:ext cx="2812282" cy="2978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1"/>
          <p:cNvSpPr txBox="1"/>
          <p:nvPr>
            <p:ph idx="8" type="body"/>
          </p:nvPr>
        </p:nvSpPr>
        <p:spPr>
          <a:xfrm>
            <a:off x="1470581" y="4335857"/>
            <a:ext cx="2812282" cy="12425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1"/>
          <p:cNvSpPr txBox="1"/>
          <p:nvPr>
            <p:ph idx="9" type="body"/>
          </p:nvPr>
        </p:nvSpPr>
        <p:spPr>
          <a:xfrm>
            <a:off x="1470581" y="3925219"/>
            <a:ext cx="2812282" cy="2978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1"/>
          <p:cNvSpPr txBox="1"/>
          <p:nvPr>
            <p:ph idx="13" type="body"/>
          </p:nvPr>
        </p:nvSpPr>
        <p:spPr>
          <a:xfrm>
            <a:off x="5031291" y="4335857"/>
            <a:ext cx="2812282" cy="12425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1"/>
          <p:cNvSpPr txBox="1"/>
          <p:nvPr>
            <p:ph idx="14" type="body"/>
          </p:nvPr>
        </p:nvSpPr>
        <p:spPr>
          <a:xfrm>
            <a:off x="5031291" y="3925219"/>
            <a:ext cx="2812282" cy="2978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1"/>
          <p:cNvSpPr txBox="1"/>
          <p:nvPr>
            <p:ph idx="15" type="body"/>
          </p:nvPr>
        </p:nvSpPr>
        <p:spPr>
          <a:xfrm>
            <a:off x="8592000" y="4335857"/>
            <a:ext cx="2812282" cy="12425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sz="1200">
                <a:solidFill>
                  <a:schemeClr val="lt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1"/>
          <p:cNvSpPr txBox="1"/>
          <p:nvPr>
            <p:ph idx="16" type="body"/>
          </p:nvPr>
        </p:nvSpPr>
        <p:spPr>
          <a:xfrm>
            <a:off x="8592000" y="3925219"/>
            <a:ext cx="2812282" cy="2978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Only - Light">
  <p:cSld name="Title and Subtitle Only - Light">
    <p:spTree>
      <p:nvGrpSpPr>
        <p:cNvPr id="90" name="Shape 90"/>
        <p:cNvGrpSpPr/>
        <p:nvPr/>
      </p:nvGrpSpPr>
      <p:grpSpPr>
        <a:xfrm>
          <a:off x="0" y="0"/>
          <a:ext cx="0" cy="0"/>
          <a:chOff x="0" y="0"/>
          <a:chExt cx="0" cy="0"/>
        </a:xfrm>
      </p:grpSpPr>
      <p:sp>
        <p:nvSpPr>
          <p:cNvPr id="91" name="Google Shape;91;p32"/>
          <p:cNvSpPr/>
          <p:nvPr/>
        </p:nvSpPr>
        <p:spPr>
          <a:xfrm>
            <a:off x="180000" y="179109"/>
            <a:ext cx="11832000" cy="651392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92" name="Google Shape;92;p32"/>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200"/>
              <a:buNone/>
              <a:defRPr sz="2200">
                <a:solidFill>
                  <a:schemeClr val="dk1"/>
                </a:solidFill>
                <a:latin typeface="Gill Sans"/>
                <a:ea typeface="Gill Sans"/>
                <a:cs typeface="Gill Sans"/>
                <a:sym typeface="Gill Sans"/>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2"/>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2"/>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32"/>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p:nvPr/>
        </p:nvSpPr>
        <p:spPr>
          <a:xfrm rot="5400000">
            <a:off x="6963000" y="1629000"/>
            <a:ext cx="6858000" cy="3600000"/>
          </a:xfrm>
          <a:custGeom>
            <a:rect b="b" l="l" r="r" t="t"/>
            <a:pathLst>
              <a:path extrusionOk="0" h="3600000" w="6858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rgbClr val="F2F2F2">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Only - Dark">
  <p:cSld name="Title and Subtitle Only - Dark">
    <p:spTree>
      <p:nvGrpSpPr>
        <p:cNvPr id="97" name="Shape 97"/>
        <p:cNvGrpSpPr/>
        <p:nvPr/>
      </p:nvGrpSpPr>
      <p:grpSpPr>
        <a:xfrm>
          <a:off x="0" y="0"/>
          <a:ext cx="0" cy="0"/>
          <a:chOff x="0" y="0"/>
          <a:chExt cx="0" cy="0"/>
        </a:xfrm>
      </p:grpSpPr>
      <p:sp>
        <p:nvSpPr>
          <p:cNvPr id="98" name="Google Shape;98;p33"/>
          <p:cNvSpPr/>
          <p:nvPr/>
        </p:nvSpPr>
        <p:spPr>
          <a:xfrm rot="5400000">
            <a:off x="8188485" y="2854485"/>
            <a:ext cx="4407031" cy="3600000"/>
          </a:xfrm>
          <a:custGeom>
            <a:rect b="b" l="l" r="r" t="t"/>
            <a:pathLst>
              <a:path extrusionOk="0" h="3600000" w="4407031">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rgbClr val="7F7F7F">
              <a:alpha val="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99" name="Google Shape;99;p33"/>
          <p:cNvSpPr txBox="1"/>
          <p:nvPr/>
        </p:nvSpPr>
        <p:spPr>
          <a:xfrm>
            <a:off x="0" y="-436"/>
            <a:ext cx="12192000" cy="2451405"/>
          </a:xfrm>
          <a:prstGeom prst="rect">
            <a:avLst/>
          </a:prstGeom>
          <a:gradFill>
            <a:gsLst>
              <a:gs pos="0">
                <a:schemeClr val="dk2"/>
              </a:gs>
              <a:gs pos="100000">
                <a:schemeClr val="accent2"/>
              </a:gs>
            </a:gsLst>
            <a:lin ang="14400000" scaled="0"/>
          </a:gradFill>
          <a:ln>
            <a:noFill/>
          </a:ln>
        </p:spPr>
        <p:txBody>
          <a:bodyPr anchorCtr="0" anchor="t" bIns="45700" lIns="91425" spcFirstLastPara="1" rIns="91425" wrap="square" tIns="45700">
            <a:noAutofit/>
          </a:bodyPr>
          <a:lstStyle/>
          <a:p>
            <a:pPr indent="-165100" lvl="0" marL="266700" marR="0" rtl="0" algn="l">
              <a:lnSpc>
                <a:spcPct val="100000"/>
              </a:lnSpc>
              <a:spcBef>
                <a:spcPts val="0"/>
              </a:spcBef>
              <a:spcAft>
                <a:spcPts val="0"/>
              </a:spcAft>
              <a:buClr>
                <a:schemeClr val="accent2"/>
              </a:buClr>
              <a:buSzPts val="1600"/>
              <a:buFont typeface="Arial"/>
              <a:buNone/>
            </a:pPr>
            <a:r>
              <a:t/>
            </a:r>
            <a:endParaRPr b="0" i="0" sz="1600" u="none" cap="none" strike="noStrike">
              <a:solidFill>
                <a:schemeClr val="dk1"/>
              </a:solidFill>
              <a:latin typeface=" Arial"/>
              <a:ea typeface=" Arial"/>
              <a:cs typeface=" Arial"/>
              <a:sym typeface=" Arial"/>
            </a:endParaRPr>
          </a:p>
        </p:txBody>
      </p:sp>
      <p:sp>
        <p:nvSpPr>
          <p:cNvPr id="100" name="Google Shape;100;p33"/>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3"/>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3"/>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104" name="Google Shape;104;p33"/>
          <p:cNvSpPr/>
          <p:nvPr/>
        </p:nvSpPr>
        <p:spPr>
          <a:xfrm rot="5400000">
            <a:off x="9166516" y="-574515"/>
            <a:ext cx="2450969" cy="3600000"/>
          </a:xfrm>
          <a:custGeom>
            <a:rect b="b" l="l" r="r" t="t"/>
            <a:pathLst>
              <a:path extrusionOk="0" h="3600000" w="2450969">
                <a:moveTo>
                  <a:pt x="0" y="3600000"/>
                </a:moveTo>
                <a:lnTo>
                  <a:pt x="0" y="0"/>
                </a:lnTo>
                <a:lnTo>
                  <a:pt x="180000" y="0"/>
                </a:lnTo>
                <a:lnTo>
                  <a:pt x="2450969" y="0"/>
                </a:lnTo>
                <a:lnTo>
                  <a:pt x="2450969" y="180000"/>
                </a:lnTo>
                <a:lnTo>
                  <a:pt x="180000" y="180000"/>
                </a:lnTo>
                <a:lnTo>
                  <a:pt x="180000" y="3600000"/>
                </a:lnTo>
                <a:close/>
              </a:path>
            </a:pathLst>
          </a:custGeom>
          <a:gradFill>
            <a:gsLst>
              <a:gs pos="0">
                <a:srgbClr val="FFFFFF">
                  <a:alpha val="4313"/>
                </a:srgbClr>
              </a:gs>
              <a:gs pos="100000">
                <a:srgbClr val="FFFFFF">
                  <a:alpha val="2941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6 x Content Block with Icon">
  <p:cSld name="1_6 x Content Block with Icon">
    <p:spTree>
      <p:nvGrpSpPr>
        <p:cNvPr id="105" name="Shape 105"/>
        <p:cNvGrpSpPr/>
        <p:nvPr/>
      </p:nvGrpSpPr>
      <p:grpSpPr>
        <a:xfrm>
          <a:off x="0" y="0"/>
          <a:ext cx="0" cy="0"/>
          <a:chOff x="0" y="0"/>
          <a:chExt cx="0" cy="0"/>
        </a:xfrm>
      </p:grpSpPr>
      <p:sp>
        <p:nvSpPr>
          <p:cNvPr id="106" name="Google Shape;106;p34"/>
          <p:cNvSpPr/>
          <p:nvPr/>
        </p:nvSpPr>
        <p:spPr>
          <a:xfrm rot="5400000">
            <a:off x="8677500" y="3343500"/>
            <a:ext cx="3429000" cy="3600000"/>
          </a:xfrm>
          <a:custGeom>
            <a:rect b="b" l="l" r="r" t="t"/>
            <a:pathLst>
              <a:path extrusionOk="0" h="3600000" w="3429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rgbClr val="7F7F7F">
              <a:alpha val="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107" name="Google Shape;107;p34"/>
          <p:cNvSpPr txBox="1"/>
          <p:nvPr/>
        </p:nvSpPr>
        <p:spPr>
          <a:xfrm>
            <a:off x="0" y="-436"/>
            <a:ext cx="12192000" cy="3429436"/>
          </a:xfrm>
          <a:prstGeom prst="rect">
            <a:avLst/>
          </a:prstGeom>
          <a:gradFill>
            <a:gsLst>
              <a:gs pos="0">
                <a:schemeClr val="dk2"/>
              </a:gs>
              <a:gs pos="100000">
                <a:schemeClr val="accent2"/>
              </a:gs>
            </a:gsLst>
            <a:lin ang="14400000" scaled="0"/>
          </a:gradFill>
          <a:ln>
            <a:noFill/>
          </a:ln>
        </p:spPr>
        <p:txBody>
          <a:bodyPr anchorCtr="0" anchor="t" bIns="45700" lIns="91425" spcFirstLastPara="1" rIns="91425" wrap="square" tIns="45700">
            <a:noAutofit/>
          </a:bodyPr>
          <a:lstStyle/>
          <a:p>
            <a:pPr indent="-165100" lvl="0" marL="266700" marR="0" rtl="0" algn="l">
              <a:lnSpc>
                <a:spcPct val="100000"/>
              </a:lnSpc>
              <a:spcBef>
                <a:spcPts val="0"/>
              </a:spcBef>
              <a:spcAft>
                <a:spcPts val="0"/>
              </a:spcAft>
              <a:buClr>
                <a:schemeClr val="accent2"/>
              </a:buClr>
              <a:buSzPts val="1600"/>
              <a:buFont typeface="Arial"/>
              <a:buNone/>
            </a:pPr>
            <a:r>
              <a:t/>
            </a:r>
            <a:endParaRPr b="0" i="0" sz="1600" u="none" cap="none" strike="noStrike">
              <a:solidFill>
                <a:schemeClr val="dk1"/>
              </a:solidFill>
              <a:latin typeface=" Arial"/>
              <a:ea typeface=" Arial"/>
              <a:cs typeface=" Arial"/>
              <a:sym typeface=" Arial"/>
            </a:endParaRPr>
          </a:p>
        </p:txBody>
      </p:sp>
      <p:sp>
        <p:nvSpPr>
          <p:cNvPr id="108" name="Google Shape;108;p34"/>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4"/>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4"/>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
        <p:nvSpPr>
          <p:cNvPr id="111" name="Google Shape;111;p34"/>
          <p:cNvSpPr txBox="1"/>
          <p:nvPr>
            <p:ph idx="1" type="body"/>
          </p:nvPr>
        </p:nvSpPr>
        <p:spPr>
          <a:xfrm>
            <a:off x="682863" y="3668499"/>
            <a:ext cx="3276000" cy="2238815"/>
          </a:xfrm>
          <a:prstGeom prst="rect">
            <a:avLst/>
          </a:prstGeom>
          <a:noFill/>
          <a:ln>
            <a:noFill/>
          </a:ln>
        </p:spPr>
        <p:txBody>
          <a:bodyPr anchorCtr="0" anchor="t" bIns="0" lIns="108000" spcFirstLastPara="1" rIns="0" wrap="square" tIns="0">
            <a:noAutofit/>
          </a:bodyPr>
          <a:lstStyle>
            <a:lvl1pPr indent="-304800" lvl="0" marL="457200" algn="l">
              <a:lnSpc>
                <a:spcPct val="100000"/>
              </a:lnSpc>
              <a:spcBef>
                <a:spcPts val="0"/>
              </a:spcBef>
              <a:spcAft>
                <a:spcPts val="0"/>
              </a:spcAft>
              <a:buClr>
                <a:schemeClr val="accent2"/>
              </a:buClr>
              <a:buSzPts val="1200"/>
              <a:buFont typeface="Arial"/>
              <a:buChar char="•"/>
              <a:defRPr sz="1200">
                <a:solidFill>
                  <a:schemeClr val="dk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4"/>
          <p:cNvSpPr txBox="1"/>
          <p:nvPr>
            <p:ph idx="2" type="body"/>
          </p:nvPr>
        </p:nvSpPr>
        <p:spPr>
          <a:xfrm>
            <a:off x="682863" y="3068555"/>
            <a:ext cx="3276000" cy="360445"/>
          </a:xfrm>
          <a:prstGeom prst="rect">
            <a:avLst/>
          </a:prstGeom>
          <a:solidFill>
            <a:schemeClr val="dk2"/>
          </a:solidFill>
          <a:ln>
            <a:noFill/>
          </a:ln>
        </p:spPr>
        <p:txBody>
          <a:bodyPr anchorCtr="0" anchor="ctr" bIns="0" lIns="10800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4"/>
          <p:cNvSpPr txBox="1"/>
          <p:nvPr>
            <p:ph idx="3" type="body"/>
          </p:nvPr>
        </p:nvSpPr>
        <p:spPr>
          <a:xfrm>
            <a:off x="4445432" y="3668499"/>
            <a:ext cx="3276000" cy="2238815"/>
          </a:xfrm>
          <a:prstGeom prst="rect">
            <a:avLst/>
          </a:prstGeom>
          <a:noFill/>
          <a:ln>
            <a:noFill/>
          </a:ln>
        </p:spPr>
        <p:txBody>
          <a:bodyPr anchorCtr="0" anchor="t" bIns="0" lIns="108000" spcFirstLastPara="1" rIns="0" wrap="square" tIns="0">
            <a:noAutofit/>
          </a:bodyPr>
          <a:lstStyle>
            <a:lvl1pPr indent="-304800" lvl="0" marL="457200" algn="l">
              <a:lnSpc>
                <a:spcPct val="100000"/>
              </a:lnSpc>
              <a:spcBef>
                <a:spcPts val="0"/>
              </a:spcBef>
              <a:spcAft>
                <a:spcPts val="0"/>
              </a:spcAft>
              <a:buClr>
                <a:schemeClr val="accent2"/>
              </a:buClr>
              <a:buSzPts val="1200"/>
              <a:buFont typeface="Arial"/>
              <a:buChar char="•"/>
              <a:defRPr sz="1200">
                <a:solidFill>
                  <a:schemeClr val="dk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4"/>
          <p:cNvSpPr txBox="1"/>
          <p:nvPr>
            <p:ph idx="4" type="body"/>
          </p:nvPr>
        </p:nvSpPr>
        <p:spPr>
          <a:xfrm>
            <a:off x="4445432" y="3068555"/>
            <a:ext cx="3276000" cy="360445"/>
          </a:xfrm>
          <a:prstGeom prst="rect">
            <a:avLst/>
          </a:prstGeom>
          <a:solidFill>
            <a:schemeClr val="dk2"/>
          </a:solidFill>
          <a:ln>
            <a:noFill/>
          </a:ln>
        </p:spPr>
        <p:txBody>
          <a:bodyPr anchorCtr="0" anchor="ctr" bIns="0" lIns="10800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4"/>
          <p:cNvSpPr txBox="1"/>
          <p:nvPr>
            <p:ph idx="5" type="body"/>
          </p:nvPr>
        </p:nvSpPr>
        <p:spPr>
          <a:xfrm>
            <a:off x="8208000" y="3668499"/>
            <a:ext cx="3276000" cy="2238815"/>
          </a:xfrm>
          <a:prstGeom prst="rect">
            <a:avLst/>
          </a:prstGeom>
          <a:noFill/>
          <a:ln>
            <a:noFill/>
          </a:ln>
        </p:spPr>
        <p:txBody>
          <a:bodyPr anchorCtr="0" anchor="t" bIns="0" lIns="108000" spcFirstLastPara="1" rIns="0" wrap="square" tIns="0">
            <a:noAutofit/>
          </a:bodyPr>
          <a:lstStyle>
            <a:lvl1pPr indent="-304800" lvl="0" marL="457200" algn="l">
              <a:lnSpc>
                <a:spcPct val="100000"/>
              </a:lnSpc>
              <a:spcBef>
                <a:spcPts val="0"/>
              </a:spcBef>
              <a:spcAft>
                <a:spcPts val="0"/>
              </a:spcAft>
              <a:buClr>
                <a:schemeClr val="accent2"/>
              </a:buClr>
              <a:buSzPts val="1200"/>
              <a:buFont typeface="Arial"/>
              <a:buChar char="•"/>
              <a:defRPr sz="1200">
                <a:solidFill>
                  <a:schemeClr val="dk1"/>
                </a:solidFill>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4"/>
          <p:cNvSpPr txBox="1"/>
          <p:nvPr>
            <p:ph idx="6" type="body"/>
          </p:nvPr>
        </p:nvSpPr>
        <p:spPr>
          <a:xfrm>
            <a:off x="8208000" y="3068555"/>
            <a:ext cx="3276000" cy="360445"/>
          </a:xfrm>
          <a:prstGeom prst="rect">
            <a:avLst/>
          </a:prstGeom>
          <a:solidFill>
            <a:schemeClr val="dk2"/>
          </a:solidFill>
          <a:ln>
            <a:noFill/>
          </a:ln>
        </p:spPr>
        <p:txBody>
          <a:bodyPr anchorCtr="0" anchor="ctr" bIns="0" lIns="108000" spcFirstLastPara="1" rIns="0" wrap="square" tIns="0">
            <a:noAutofit/>
          </a:bodyPr>
          <a:lstStyle>
            <a:lvl1pPr indent="-228600" lvl="0" marL="457200" algn="l">
              <a:lnSpc>
                <a:spcPct val="100000"/>
              </a:lnSpc>
              <a:spcBef>
                <a:spcPts val="0"/>
              </a:spcBef>
              <a:spcAft>
                <a:spcPts val="0"/>
              </a:spcAft>
              <a:buSzPts val="1800"/>
              <a:buNone/>
              <a:defRPr b="0" sz="1800" cap="none">
                <a:solidFill>
                  <a:schemeClr val="accent1"/>
                </a:solidFill>
                <a:latin typeface="Gill Sans"/>
                <a:ea typeface="Gill Sans"/>
                <a:cs typeface="Gill Sans"/>
                <a:sym typeface="Gill Sans"/>
              </a:defRPr>
            </a:lvl1pPr>
            <a:lvl2pPr indent="-228600" lvl="1" marL="914400" algn="l">
              <a:lnSpc>
                <a:spcPct val="100000"/>
              </a:lnSpc>
              <a:spcBef>
                <a:spcPts val="1000"/>
              </a:spcBef>
              <a:spcAft>
                <a:spcPts val="0"/>
              </a:spcAft>
              <a:buSzPts val="1400"/>
              <a:buFont typeface=" Arial"/>
              <a:buNone/>
              <a:defRPr>
                <a:solidFill>
                  <a:schemeClr val="lt1"/>
                </a:solidFill>
              </a:defRPr>
            </a:lvl2pPr>
            <a:lvl3pPr indent="-228600" lvl="2" marL="1371600" algn="l">
              <a:lnSpc>
                <a:spcPct val="100000"/>
              </a:lnSpc>
              <a:spcBef>
                <a:spcPts val="1000"/>
              </a:spcBef>
              <a:spcAft>
                <a:spcPts val="0"/>
              </a:spcAft>
              <a:buSzPts val="1200"/>
              <a:buNone/>
              <a:defRPr>
                <a:solidFill>
                  <a:schemeClr val="lt1"/>
                </a:solidFill>
              </a:defRPr>
            </a:lvl3pPr>
            <a:lvl4pPr indent="-228600" lvl="3" marL="1828800" algn="l">
              <a:lnSpc>
                <a:spcPct val="100000"/>
              </a:lnSpc>
              <a:spcBef>
                <a:spcPts val="1000"/>
              </a:spcBef>
              <a:spcAft>
                <a:spcPts val="0"/>
              </a:spcAft>
              <a:buSzPts val="800"/>
              <a:buNone/>
              <a:defRPr>
                <a:solidFill>
                  <a:schemeClr val="lt1"/>
                </a:solidFill>
              </a:defRPr>
            </a:lvl4pPr>
            <a:lvl5pPr indent="-228600" lvl="4" marL="2286000" algn="l">
              <a:lnSpc>
                <a:spcPct val="100000"/>
              </a:lnSpc>
              <a:spcBef>
                <a:spcPts val="1000"/>
              </a:spcBef>
              <a:spcAft>
                <a:spcPts val="0"/>
              </a:spcAft>
              <a:buClr>
                <a:schemeClr val="lt1"/>
              </a:buClr>
              <a:buSzPts val="1000"/>
              <a:buNone/>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4"/>
          <p:cNvSpPr/>
          <p:nvPr>
            <p:ph idx="7" type="pic"/>
          </p:nvPr>
        </p:nvSpPr>
        <p:spPr>
          <a:xfrm>
            <a:off x="1908907" y="2005142"/>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18" name="Google Shape;118;p34"/>
          <p:cNvSpPr/>
          <p:nvPr>
            <p:ph idx="8" type="pic"/>
          </p:nvPr>
        </p:nvSpPr>
        <p:spPr>
          <a:xfrm>
            <a:off x="5671476" y="2005142"/>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19" name="Google Shape;119;p34"/>
          <p:cNvSpPr/>
          <p:nvPr>
            <p:ph idx="9" type="pic"/>
          </p:nvPr>
        </p:nvSpPr>
        <p:spPr>
          <a:xfrm>
            <a:off x="9434044" y="2005142"/>
            <a:ext cx="823913" cy="823913"/>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accent2"/>
              </a:buClr>
              <a:buSzPts val="1050"/>
              <a:buFont typeface="Arial"/>
              <a:buNone/>
              <a:defRPr b="0" i="1" sz="1050" u="none" cap="none" strike="noStrike">
                <a:solidFill>
                  <a:schemeClr val="lt1"/>
                </a:solidFill>
                <a:latin typeface=" Arial"/>
                <a:ea typeface=" Arial"/>
                <a:cs typeface=" Arial"/>
                <a:sym typeface=" Arial"/>
              </a:defRPr>
            </a:lvl1pPr>
            <a:lvl2pPr lvl="1"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lvl="2"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lvl="3"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lvl="4"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lvl="5"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20" name="Google Shape;120;p34"/>
          <p:cNvSpPr txBox="1"/>
          <p:nvPr>
            <p:ph idx="13" type="body"/>
          </p:nvPr>
        </p:nvSpPr>
        <p:spPr>
          <a:xfrm>
            <a:off x="684213" y="1405643"/>
            <a:ext cx="7559675"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1000"/>
              </a:spcBef>
              <a:spcAft>
                <a:spcPts val="0"/>
              </a:spcAft>
              <a:buSzPts val="1440"/>
              <a:buChar char="o"/>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4"/>
          <p:cNvSpPr/>
          <p:nvPr/>
        </p:nvSpPr>
        <p:spPr>
          <a:xfrm rot="5400000">
            <a:off x="8677500" y="-85500"/>
            <a:ext cx="3429000" cy="3600000"/>
          </a:xfrm>
          <a:custGeom>
            <a:rect b="b" l="l" r="r" t="t"/>
            <a:pathLst>
              <a:path extrusionOk="0" h="3600000" w="3429000">
                <a:moveTo>
                  <a:pt x="0" y="3600000"/>
                </a:moveTo>
                <a:lnTo>
                  <a:pt x="0" y="0"/>
                </a:lnTo>
                <a:lnTo>
                  <a:pt x="180000" y="0"/>
                </a:lnTo>
                <a:lnTo>
                  <a:pt x="3429000" y="0"/>
                </a:lnTo>
                <a:lnTo>
                  <a:pt x="3429000" y="180000"/>
                </a:lnTo>
                <a:lnTo>
                  <a:pt x="180000" y="180000"/>
                </a:lnTo>
                <a:lnTo>
                  <a:pt x="180000" y="3600000"/>
                </a:lnTo>
                <a:close/>
              </a:path>
            </a:pathLst>
          </a:custGeom>
          <a:gradFill>
            <a:gsLst>
              <a:gs pos="0">
                <a:srgbClr val="FFFFFF">
                  <a:alpha val="4313"/>
                </a:srgbClr>
              </a:gs>
              <a:gs pos="100000">
                <a:srgbClr val="FFFFFF">
                  <a:alpha val="2941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accent2"/>
              </a:buClr>
              <a:buSzPts val="3200"/>
              <a:buFont typeface="Gill Sans"/>
              <a:buNone/>
              <a:defRPr b="1" i="0" sz="32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 type="body"/>
          </p:nvPr>
        </p:nvSpPr>
        <p:spPr>
          <a:xfrm>
            <a:off x="684000" y="1825625"/>
            <a:ext cx="10800000" cy="43200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accent2"/>
              </a:buClr>
              <a:buSzPts val="1600"/>
              <a:buFont typeface="Arial"/>
              <a:buChar char="●"/>
              <a:defRPr b="0" i="0" sz="1600" u="none" cap="none" strike="noStrike">
                <a:solidFill>
                  <a:schemeClr val="dk1"/>
                </a:solidFill>
                <a:latin typeface=" Arial"/>
                <a:ea typeface=" Arial"/>
                <a:cs typeface=" Arial"/>
                <a:sym typeface=" Arial"/>
              </a:defRPr>
            </a:lvl1pPr>
            <a:lvl2pPr indent="-317500" lvl="1" marL="914400" marR="0" rtl="0" algn="l">
              <a:lnSpc>
                <a:spcPct val="100000"/>
              </a:lnSpc>
              <a:spcBef>
                <a:spcPts val="1000"/>
              </a:spcBef>
              <a:spcAft>
                <a:spcPts val="0"/>
              </a:spcAft>
              <a:buClr>
                <a:schemeClr val="accent2"/>
              </a:buClr>
              <a:buSzPts val="1400"/>
              <a:buFont typeface=" Arial"/>
              <a:buChar char="–"/>
              <a:defRPr b="0" i="0" sz="1400" u="none" cap="none" strike="noStrike">
                <a:solidFill>
                  <a:schemeClr val="dk1"/>
                </a:solidFill>
                <a:latin typeface=" Arial"/>
                <a:ea typeface=" Arial"/>
                <a:cs typeface=" Arial"/>
                <a:sym typeface=" Arial"/>
              </a:defRPr>
            </a:lvl2pPr>
            <a:lvl3pPr indent="-304800" lvl="2" marL="1371600" marR="0" rtl="0" algn="l">
              <a:lnSpc>
                <a:spcPct val="100000"/>
              </a:lnSpc>
              <a:spcBef>
                <a:spcPts val="1000"/>
              </a:spcBef>
              <a:spcAft>
                <a:spcPts val="0"/>
              </a:spcAft>
              <a:buClr>
                <a:srgbClr val="7F7F7F"/>
              </a:buClr>
              <a:buSzPts val="1200"/>
              <a:buFont typeface="Arial"/>
              <a:buChar char="•"/>
              <a:defRPr b="0" i="0" sz="1200" u="none" cap="none" strike="noStrike">
                <a:solidFill>
                  <a:schemeClr val="dk1"/>
                </a:solidFill>
                <a:latin typeface=" Arial"/>
                <a:ea typeface=" Arial"/>
                <a:cs typeface=" Arial"/>
                <a:sym typeface=" Arial"/>
              </a:defRPr>
            </a:lvl3pPr>
            <a:lvl4pPr indent="-279400" lvl="3" marL="1828800" marR="0" rtl="0" algn="l">
              <a:lnSpc>
                <a:spcPct val="100000"/>
              </a:lnSpc>
              <a:spcBef>
                <a:spcPts val="1000"/>
              </a:spcBef>
              <a:spcAft>
                <a:spcPts val="0"/>
              </a:spcAft>
              <a:buClr>
                <a:srgbClr val="3F3F3F"/>
              </a:buClr>
              <a:buSzPts val="800"/>
              <a:buFont typeface="Courier New"/>
              <a:buChar char="o"/>
              <a:defRPr b="0" i="0" sz="1000" u="none" cap="none" strike="noStrike">
                <a:solidFill>
                  <a:schemeClr val="dk1"/>
                </a:solidFill>
                <a:latin typeface=" Arial"/>
                <a:ea typeface=" Arial"/>
                <a:cs typeface=" Arial"/>
                <a:sym typeface=" Arial"/>
              </a:defRPr>
            </a:lvl4pPr>
            <a:lvl5pPr indent="-292100" lvl="4" marL="2286000" marR="0" rtl="0" algn="l">
              <a:lnSpc>
                <a:spcPct val="100000"/>
              </a:lnSpc>
              <a:spcBef>
                <a:spcPts val="1000"/>
              </a:spcBef>
              <a:spcAft>
                <a:spcPts val="0"/>
              </a:spcAft>
              <a:buClr>
                <a:schemeClr val="dk1"/>
              </a:buClr>
              <a:buSzPts val="1000"/>
              <a:buFont typeface="Arial"/>
              <a:buChar char="•"/>
              <a:defRPr b="0" i="0" sz="1000" u="none" cap="none" strike="noStrike">
                <a:solidFill>
                  <a:schemeClr val="dk1"/>
                </a:solidFill>
                <a:latin typeface=" Arial"/>
                <a:ea typeface=" Arial"/>
                <a:cs typeface=" Arial"/>
                <a:sym typeface=" 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 Arial"/>
                <a:ea typeface=" Arial"/>
                <a:cs typeface=" Arial"/>
                <a:sym typeface=" Arial"/>
              </a:defRPr>
            </a:lvl9pPr>
          </a:lstStyle>
          <a:p/>
        </p:txBody>
      </p:sp>
      <p:sp>
        <p:nvSpPr>
          <p:cNvPr id="12" name="Google Shape;12;p25"/>
          <p:cNvSpPr txBox="1"/>
          <p:nvPr>
            <p:ph idx="11" type="ftr"/>
          </p:nvPr>
        </p:nvSpPr>
        <p:spPr>
          <a:xfrm>
            <a:off x="288000" y="6192000"/>
            <a:ext cx="7560000" cy="360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888888"/>
                </a:solidFill>
                <a:latin typeface=" Arial"/>
                <a:ea typeface=" Arial"/>
                <a:cs typeface=" Arial"/>
                <a:sym typeface=" 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 Arial"/>
                <a:ea typeface=" Arial"/>
                <a:cs typeface=" Arial"/>
                <a:sym typeface=" Arial"/>
              </a:defRPr>
            </a:lvl9pPr>
          </a:lstStyle>
          <a:p/>
        </p:txBody>
      </p:sp>
      <p:sp>
        <p:nvSpPr>
          <p:cNvPr id="13" name="Google Shape;13;p25"/>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 Arial"/>
                <a:ea typeface=" Arial"/>
                <a:cs typeface=" Arial"/>
                <a:sym typeface=" 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42.jp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37.png"/><Relationship Id="rId7" Type="http://schemas.openxmlformats.org/officeDocument/2006/relationships/image" Target="../media/image33.png"/><Relationship Id="rId8"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6.png"/><Relationship Id="rId5" Type="http://schemas.openxmlformats.org/officeDocument/2006/relationships/image" Target="../media/image1.jpg"/><Relationship Id="rId6" Type="http://schemas.openxmlformats.org/officeDocument/2006/relationships/image" Target="../media/image14.jpg"/><Relationship Id="rId7"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F3F3F">
            <a:alpha val="80000"/>
          </a:srgbClr>
        </a:solidFill>
      </p:bgPr>
    </p:bg>
    <p:spTree>
      <p:nvGrpSpPr>
        <p:cNvPr id="168" name="Shape 168"/>
        <p:cNvGrpSpPr/>
        <p:nvPr/>
      </p:nvGrpSpPr>
      <p:grpSpPr>
        <a:xfrm>
          <a:off x="0" y="0"/>
          <a:ext cx="0" cy="0"/>
          <a:chOff x="0" y="0"/>
          <a:chExt cx="0" cy="0"/>
        </a:xfrm>
      </p:grpSpPr>
      <p:pic>
        <p:nvPicPr>
          <p:cNvPr descr="Doctor pointing on a large display" id="169" name="Google Shape;169;p1"/>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3F3F3F"/>
          </a:solidFill>
          <a:ln>
            <a:noFill/>
          </a:ln>
        </p:spPr>
      </p:pic>
      <p:sp>
        <p:nvSpPr>
          <p:cNvPr id="170" name="Google Shape;170;p1"/>
          <p:cNvSpPr txBox="1"/>
          <p:nvPr>
            <p:ph type="ctrTitle"/>
          </p:nvPr>
        </p:nvSpPr>
        <p:spPr>
          <a:xfrm>
            <a:off x="488000" y="762000"/>
            <a:ext cx="9672000" cy="6857999"/>
          </a:xfrm>
          <a:prstGeom prst="rect">
            <a:avLst/>
          </a:prstGeom>
          <a:solidFill>
            <a:schemeClr val="dk2">
              <a:alpha val="69411"/>
            </a:schemeClr>
          </a:solidFill>
          <a:ln>
            <a:noFill/>
          </a:ln>
        </p:spPr>
        <p:txBody>
          <a:bodyPr anchorCtr="0" anchor="ctr" bIns="0" lIns="1116000" spcFirstLastPara="1" rIns="180000" wrap="square" tIns="0">
            <a:noAutofit/>
          </a:bodyPr>
          <a:lstStyle/>
          <a:p>
            <a:pPr indent="0" lvl="0" marL="0" rtl="0" algn="l">
              <a:lnSpc>
                <a:spcPct val="110000"/>
              </a:lnSpc>
              <a:spcBef>
                <a:spcPts val="0"/>
              </a:spcBef>
              <a:spcAft>
                <a:spcPts val="0"/>
              </a:spcAft>
              <a:buClr>
                <a:schemeClr val="lt1"/>
              </a:buClr>
              <a:buSzPts val="5000"/>
              <a:buFont typeface="Gill Sans"/>
              <a:buNone/>
            </a:pPr>
            <a:r>
              <a:rPr lang="en-US"/>
              <a:t>WINDCREST </a:t>
            </a:r>
            <a:br>
              <a:rPr lang="en-US"/>
            </a:br>
            <a:r>
              <a:rPr lang="en-US"/>
              <a:t>RESEARCH HOSPITAL</a:t>
            </a:r>
            <a:endParaRPr/>
          </a:p>
        </p:txBody>
      </p:sp>
      <p:sp>
        <p:nvSpPr>
          <p:cNvPr id="171" name="Google Shape;171;p1"/>
          <p:cNvSpPr txBox="1"/>
          <p:nvPr>
            <p:ph idx="1" type="subTitle"/>
          </p:nvPr>
        </p:nvSpPr>
        <p:spPr>
          <a:xfrm>
            <a:off x="3599999" y="4276447"/>
            <a:ext cx="2496001" cy="620016"/>
          </a:xfrm>
          <a:prstGeom prst="rect">
            <a:avLst/>
          </a:prstGeom>
          <a:gradFill>
            <a:gsLst>
              <a:gs pos="0">
                <a:schemeClr val="dk2"/>
              </a:gs>
              <a:gs pos="8000">
                <a:schemeClr val="dk2"/>
              </a:gs>
              <a:gs pos="100000">
                <a:schemeClr val="accent2"/>
              </a:gs>
            </a:gsLst>
            <a:lin ang="14400000" scaled="0"/>
          </a:gradFill>
          <a:ln>
            <a:noFill/>
          </a:ln>
        </p:spPr>
        <p:txBody>
          <a:bodyPr anchorCtr="0" anchor="ctr" bIns="0" lIns="144000" spcFirstLastPara="1" rIns="0" wrap="square" tIns="0">
            <a:noAutofit/>
          </a:bodyPr>
          <a:lstStyle/>
          <a:p>
            <a:pPr indent="0" lvl="0" marL="0" rtl="0" algn="l">
              <a:lnSpc>
                <a:spcPct val="100000"/>
              </a:lnSpc>
              <a:spcBef>
                <a:spcPts val="0"/>
              </a:spcBef>
              <a:spcAft>
                <a:spcPts val="0"/>
              </a:spcAft>
              <a:buSzPts val="2400"/>
              <a:buNone/>
            </a:pPr>
            <a:r>
              <a:rPr b="0" i="0" lang="en-US">
                <a:solidFill>
                  <a:schemeClr val="lt1"/>
                </a:solidFill>
                <a:latin typeface="Arial"/>
                <a:ea typeface="Arial"/>
                <a:cs typeface="Arial"/>
                <a:sym typeface="Arial"/>
              </a:rPr>
              <a:t>D(a)t(a) Shoe(s)</a:t>
            </a:r>
            <a:endParaRPr/>
          </a:p>
        </p:txBody>
      </p:sp>
      <p:sp>
        <p:nvSpPr>
          <p:cNvPr descr="Beige rectangle" id="172" name="Google Shape;172;p1"/>
          <p:cNvSpPr/>
          <p:nvPr/>
        </p:nvSpPr>
        <p:spPr>
          <a:xfrm>
            <a:off x="3687084" y="3441536"/>
            <a:ext cx="4104000" cy="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173" name="Google Shape;173;p1"/>
          <p:cNvSpPr/>
          <p:nvPr/>
        </p:nvSpPr>
        <p:spPr>
          <a:xfrm>
            <a:off x="3903024" y="4896463"/>
            <a:ext cx="2885950" cy="45719"/>
          </a:xfrm>
          <a:prstGeom prst="rect">
            <a:avLst/>
          </a:prstGeom>
          <a:solidFill>
            <a:schemeClr val="dk1">
              <a:alpha val="5529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0"/>
          <p:cNvSpPr txBox="1"/>
          <p:nvPr>
            <p:ph type="title"/>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Gill Sans"/>
              <a:buNone/>
            </a:pPr>
            <a:r>
              <a:rPr lang="en-US"/>
              <a:t>SAMPLE DATA CONT.	</a:t>
            </a:r>
            <a:endParaRPr/>
          </a:p>
        </p:txBody>
      </p:sp>
      <p:sp>
        <p:nvSpPr>
          <p:cNvPr id="340" name="Google Shape;340;p10"/>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descr="Beige rectangle" id="341" name="Google Shape;341;p10"/>
          <p:cNvSpPr/>
          <p:nvPr/>
        </p:nvSpPr>
        <p:spPr>
          <a:xfrm flipH="1" rot="10800000">
            <a:off x="722099" y="1277187"/>
            <a:ext cx="3473281"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342" name="Google Shape;342;p10"/>
          <p:cNvSpPr txBox="1"/>
          <p:nvPr/>
        </p:nvSpPr>
        <p:spPr>
          <a:xfrm>
            <a:off x="176750" y="2562900"/>
            <a:ext cx="10446000" cy="114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 Arial"/>
                <a:ea typeface=" Arial"/>
                <a:cs typeface=" Arial"/>
                <a:sym typeface=" Arial"/>
              </a:rPr>
              <a:t>Monitoring patient symptoms according to the study</a:t>
            </a:r>
            <a:endParaRPr b="0" i="0" sz="1800" u="none" cap="none" strike="noStrike">
              <a:solidFill>
                <a:srgbClr val="000000"/>
              </a:solidFill>
              <a:latin typeface=" Arial"/>
              <a:ea typeface=" Arial"/>
              <a:cs typeface=" Arial"/>
              <a:sym typeface=" 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 Arial"/>
                <a:ea typeface=" Arial"/>
                <a:cs typeface=" Arial"/>
                <a:sym typeface=" Arial"/>
              </a:rPr>
              <a:t>	we are looking mostly at the depression related symptoms to determine effectiveness</a:t>
            </a:r>
            <a:endParaRPr b="0" i="0" sz="1800" u="none" cap="none" strike="noStrike">
              <a:solidFill>
                <a:srgbClr val="000000"/>
              </a:solidFill>
              <a:latin typeface=" Arial"/>
              <a:ea typeface=" Arial"/>
              <a:cs typeface=" Arial"/>
              <a:sym typeface=" Arial"/>
            </a:endParaRPr>
          </a:p>
        </p:txBody>
      </p:sp>
      <p:pic>
        <p:nvPicPr>
          <p:cNvPr id="343" name="Google Shape;343;p10"/>
          <p:cNvPicPr preferRelativeResize="0"/>
          <p:nvPr/>
        </p:nvPicPr>
        <p:blipFill rotWithShape="1">
          <a:blip r:embed="rId3">
            <a:alphaModFix/>
          </a:blip>
          <a:srcRect b="0" l="0" r="0" t="0"/>
          <a:stretch/>
        </p:blipFill>
        <p:spPr>
          <a:xfrm>
            <a:off x="176750" y="3404725"/>
            <a:ext cx="10222975" cy="760500"/>
          </a:xfrm>
          <a:prstGeom prst="rect">
            <a:avLst/>
          </a:prstGeom>
          <a:noFill/>
          <a:ln>
            <a:noFill/>
          </a:ln>
        </p:spPr>
      </p:pic>
      <p:pic>
        <p:nvPicPr>
          <p:cNvPr id="344" name="Google Shape;344;p10"/>
          <p:cNvPicPr preferRelativeResize="0"/>
          <p:nvPr/>
        </p:nvPicPr>
        <p:blipFill rotWithShape="1">
          <a:blip r:embed="rId4">
            <a:alphaModFix/>
          </a:blip>
          <a:srcRect b="0" l="0" r="0" t="0"/>
          <a:stretch/>
        </p:blipFill>
        <p:spPr>
          <a:xfrm>
            <a:off x="152400" y="4317625"/>
            <a:ext cx="6138200" cy="125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11"/>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US"/>
              <a:t>Creating a view to see all patients that have dropped the study</a:t>
            </a:r>
            <a:endParaRPr/>
          </a:p>
        </p:txBody>
      </p:sp>
      <p:sp>
        <p:nvSpPr>
          <p:cNvPr id="350" name="Google Shape;350;p11"/>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51" name="Google Shape;351;p11"/>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ADVANCED QUERIES &amp; RESULT</a:t>
            </a:r>
            <a:endParaRPr/>
          </a:p>
        </p:txBody>
      </p:sp>
      <p:sp>
        <p:nvSpPr>
          <p:cNvPr descr="Beige rectangle" id="352" name="Google Shape;352;p11"/>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353" name="Google Shape;353;p11"/>
          <p:cNvPicPr preferRelativeResize="0"/>
          <p:nvPr/>
        </p:nvPicPr>
        <p:blipFill rotWithShape="1">
          <a:blip r:embed="rId3">
            <a:alphaModFix/>
          </a:blip>
          <a:srcRect b="0" l="0" r="0" t="0"/>
          <a:stretch/>
        </p:blipFill>
        <p:spPr>
          <a:xfrm>
            <a:off x="2096675" y="1992951"/>
            <a:ext cx="6705601" cy="477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2"/>
          <p:cNvSpPr txBox="1"/>
          <p:nvPr>
            <p:ph idx="1" type="body"/>
          </p:nvPr>
        </p:nvSpPr>
        <p:spPr>
          <a:xfrm>
            <a:off x="684213" y="1405643"/>
            <a:ext cx="7559675" cy="3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US"/>
              <a:t>Group by / Having clauses </a:t>
            </a:r>
            <a:endParaRPr/>
          </a:p>
        </p:txBody>
      </p:sp>
      <p:sp>
        <p:nvSpPr>
          <p:cNvPr id="359" name="Google Shape;359;p12"/>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60" name="Google Shape;360;p12"/>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ADVANCED QUERIES &amp; RESULT</a:t>
            </a:r>
            <a:endParaRPr/>
          </a:p>
        </p:txBody>
      </p:sp>
      <p:sp>
        <p:nvSpPr>
          <p:cNvPr descr="Beige rectangle" id="361" name="Google Shape;361;p12"/>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362" name="Google Shape;362;p12"/>
          <p:cNvPicPr preferRelativeResize="0"/>
          <p:nvPr/>
        </p:nvPicPr>
        <p:blipFill rotWithShape="1">
          <a:blip r:embed="rId3">
            <a:alphaModFix/>
          </a:blip>
          <a:srcRect b="0" l="0" r="0" t="0"/>
          <a:stretch/>
        </p:blipFill>
        <p:spPr>
          <a:xfrm>
            <a:off x="684000" y="1765650"/>
            <a:ext cx="8209849" cy="472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13"/>
          <p:cNvSpPr txBox="1"/>
          <p:nvPr>
            <p:ph idx="1" type="body"/>
          </p:nvPr>
        </p:nvSpPr>
        <p:spPr>
          <a:xfrm>
            <a:off x="684213" y="1405643"/>
            <a:ext cx="7559700" cy="3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US"/>
              <a:t>Group By/Having Queries</a:t>
            </a:r>
            <a:endParaRPr/>
          </a:p>
          <a:p>
            <a:pPr indent="0" lvl="0" marL="0" rtl="0" algn="l">
              <a:lnSpc>
                <a:spcPct val="100000"/>
              </a:lnSpc>
              <a:spcBef>
                <a:spcPts val="1000"/>
              </a:spcBef>
              <a:spcAft>
                <a:spcPts val="1000"/>
              </a:spcAft>
              <a:buSzPts val="2200"/>
              <a:buNone/>
            </a:pPr>
            <a:r>
              <a:t/>
            </a:r>
            <a:endParaRPr/>
          </a:p>
        </p:txBody>
      </p:sp>
      <p:sp>
        <p:nvSpPr>
          <p:cNvPr id="369" name="Google Shape;369;p13"/>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70" name="Google Shape;370;p13"/>
          <p:cNvSpPr txBox="1"/>
          <p:nvPr>
            <p:ph type="title"/>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800"/>
              <a:buNone/>
            </a:pPr>
            <a:r>
              <a:rPr lang="en-US"/>
              <a:t>Advanced Queries &amp; Result</a:t>
            </a:r>
            <a:endParaRPr/>
          </a:p>
        </p:txBody>
      </p:sp>
      <p:pic>
        <p:nvPicPr>
          <p:cNvPr id="371" name="Google Shape;371;p13"/>
          <p:cNvPicPr preferRelativeResize="0"/>
          <p:nvPr/>
        </p:nvPicPr>
        <p:blipFill rotWithShape="1">
          <a:blip r:embed="rId3">
            <a:alphaModFix/>
          </a:blip>
          <a:srcRect b="0" l="0" r="0" t="0"/>
          <a:stretch/>
        </p:blipFill>
        <p:spPr>
          <a:xfrm>
            <a:off x="683999" y="1765650"/>
            <a:ext cx="8606600" cy="491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14"/>
          <p:cNvSpPr txBox="1"/>
          <p:nvPr>
            <p:ph idx="1" type="body"/>
          </p:nvPr>
        </p:nvSpPr>
        <p:spPr>
          <a:xfrm>
            <a:off x="684213" y="1405643"/>
            <a:ext cx="7559700" cy="3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US"/>
              <a:t>Group By /Having Queries</a:t>
            </a:r>
            <a:endParaRPr/>
          </a:p>
          <a:p>
            <a:pPr indent="0" lvl="0" marL="0" rtl="0" algn="l">
              <a:lnSpc>
                <a:spcPct val="100000"/>
              </a:lnSpc>
              <a:spcBef>
                <a:spcPts val="1000"/>
              </a:spcBef>
              <a:spcAft>
                <a:spcPts val="1000"/>
              </a:spcAft>
              <a:buSzPts val="2200"/>
              <a:buNone/>
            </a:pPr>
            <a:r>
              <a:t/>
            </a:r>
            <a:endParaRPr/>
          </a:p>
        </p:txBody>
      </p:sp>
      <p:sp>
        <p:nvSpPr>
          <p:cNvPr id="378" name="Google Shape;378;p14"/>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79" name="Google Shape;379;p14"/>
          <p:cNvSpPr txBox="1"/>
          <p:nvPr>
            <p:ph type="title"/>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800"/>
              <a:buNone/>
            </a:pPr>
            <a:r>
              <a:rPr lang="en-US"/>
              <a:t>Advanced Queries &amp; Result</a:t>
            </a:r>
            <a:endParaRPr/>
          </a:p>
        </p:txBody>
      </p:sp>
      <p:pic>
        <p:nvPicPr>
          <p:cNvPr id="380" name="Google Shape;380;p14"/>
          <p:cNvPicPr preferRelativeResize="0"/>
          <p:nvPr/>
        </p:nvPicPr>
        <p:blipFill rotWithShape="1">
          <a:blip r:embed="rId3">
            <a:alphaModFix/>
          </a:blip>
          <a:srcRect b="0" l="0" r="0" t="0"/>
          <a:stretch/>
        </p:blipFill>
        <p:spPr>
          <a:xfrm>
            <a:off x="612175" y="1765643"/>
            <a:ext cx="8382032" cy="47875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5"/>
          <p:cNvSpPr txBox="1"/>
          <p:nvPr>
            <p:ph idx="1" type="body"/>
          </p:nvPr>
        </p:nvSpPr>
        <p:spPr>
          <a:xfrm>
            <a:off x="684213" y="1405643"/>
            <a:ext cx="7559700" cy="3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1000"/>
              </a:spcAft>
              <a:buSzPts val="2200"/>
              <a:buNone/>
            </a:pPr>
            <a:r>
              <a:rPr lang="en-US"/>
              <a:t>Fully Nested Queries </a:t>
            </a:r>
            <a:endParaRPr/>
          </a:p>
        </p:txBody>
      </p:sp>
      <p:sp>
        <p:nvSpPr>
          <p:cNvPr id="387" name="Google Shape;387;p15"/>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88" name="Google Shape;388;p15"/>
          <p:cNvSpPr txBox="1"/>
          <p:nvPr>
            <p:ph type="title"/>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ADVANCED QUERIES &amp; RESULT</a:t>
            </a:r>
            <a:endParaRPr/>
          </a:p>
          <a:p>
            <a:pPr indent="0" lvl="0" marL="0" rtl="0" algn="l">
              <a:lnSpc>
                <a:spcPct val="90000"/>
              </a:lnSpc>
              <a:spcBef>
                <a:spcPts val="0"/>
              </a:spcBef>
              <a:spcAft>
                <a:spcPts val="0"/>
              </a:spcAft>
              <a:buSzPts val="1800"/>
              <a:buNone/>
            </a:pPr>
            <a:r>
              <a:t/>
            </a:r>
            <a:endParaRPr/>
          </a:p>
        </p:txBody>
      </p:sp>
      <p:pic>
        <p:nvPicPr>
          <p:cNvPr id="389" name="Google Shape;389;p15"/>
          <p:cNvPicPr preferRelativeResize="0"/>
          <p:nvPr/>
        </p:nvPicPr>
        <p:blipFill rotWithShape="1">
          <a:blip r:embed="rId3">
            <a:alphaModFix/>
          </a:blip>
          <a:srcRect b="0" l="0" r="0" t="0"/>
          <a:stretch/>
        </p:blipFill>
        <p:spPr>
          <a:xfrm>
            <a:off x="684000" y="1868700"/>
            <a:ext cx="8116685" cy="4643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16"/>
          <p:cNvSpPr txBox="1"/>
          <p:nvPr>
            <p:ph idx="1" type="body"/>
          </p:nvPr>
        </p:nvSpPr>
        <p:spPr>
          <a:xfrm>
            <a:off x="684213" y="1405643"/>
            <a:ext cx="7559700" cy="3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1000"/>
              </a:spcAft>
              <a:buSzPts val="2200"/>
              <a:buNone/>
            </a:pPr>
            <a:r>
              <a:rPr lang="en-US"/>
              <a:t>Fully Nested Queries </a:t>
            </a:r>
            <a:endParaRPr/>
          </a:p>
        </p:txBody>
      </p:sp>
      <p:sp>
        <p:nvSpPr>
          <p:cNvPr id="396" name="Google Shape;396;p16"/>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97" name="Google Shape;397;p16"/>
          <p:cNvSpPr txBox="1"/>
          <p:nvPr>
            <p:ph type="title"/>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800"/>
              <a:buNone/>
            </a:pPr>
            <a:r>
              <a:rPr lang="en-US"/>
              <a:t>ADVANCED QUERIES &amp; RESULT</a:t>
            </a:r>
            <a:endParaRPr/>
          </a:p>
          <a:p>
            <a:pPr indent="0" lvl="0" marL="0" rtl="0" algn="l">
              <a:lnSpc>
                <a:spcPct val="90000"/>
              </a:lnSpc>
              <a:spcBef>
                <a:spcPts val="0"/>
              </a:spcBef>
              <a:spcAft>
                <a:spcPts val="0"/>
              </a:spcAft>
              <a:buSzPts val="1800"/>
              <a:buNone/>
            </a:pPr>
            <a:r>
              <a:t/>
            </a:r>
            <a:endParaRPr/>
          </a:p>
        </p:txBody>
      </p:sp>
      <p:pic>
        <p:nvPicPr>
          <p:cNvPr id="398" name="Google Shape;398;p16"/>
          <p:cNvPicPr preferRelativeResize="0"/>
          <p:nvPr/>
        </p:nvPicPr>
        <p:blipFill rotWithShape="1">
          <a:blip r:embed="rId3">
            <a:alphaModFix/>
          </a:blip>
          <a:srcRect b="0" l="0" r="0" t="0"/>
          <a:stretch/>
        </p:blipFill>
        <p:spPr>
          <a:xfrm>
            <a:off x="605051" y="1815000"/>
            <a:ext cx="6519374" cy="475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17"/>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04" name="Google Shape;404;p17"/>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TRIGGER</a:t>
            </a:r>
            <a:endParaRPr/>
          </a:p>
        </p:txBody>
      </p:sp>
      <p:sp>
        <p:nvSpPr>
          <p:cNvPr descr="Beige rectangle" id="405" name="Google Shape;405;p17"/>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406" name="Google Shape;406;p17"/>
          <p:cNvSpPr txBox="1"/>
          <p:nvPr/>
        </p:nvSpPr>
        <p:spPr>
          <a:xfrm>
            <a:off x="653975" y="1626125"/>
            <a:ext cx="10552200" cy="7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 Arial"/>
                <a:ea typeface=" Arial"/>
                <a:cs typeface=" Arial"/>
                <a:sym typeface=" Arial"/>
              </a:rPr>
              <a:t>Purpose: Remove 1 patient from the #PatientsAssigned in the Doctor table, every time a patient is entered in the DropReason Table</a:t>
            </a:r>
            <a:endParaRPr b="0" i="0" sz="1800" u="none" cap="none" strike="noStrike">
              <a:solidFill>
                <a:srgbClr val="000000"/>
              </a:solidFill>
              <a:latin typeface=" Arial"/>
              <a:ea typeface=" Arial"/>
              <a:cs typeface=" Arial"/>
              <a:sym typeface=" 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 Arial"/>
                <a:ea typeface=" Arial"/>
                <a:cs typeface=" Arial"/>
                <a:sym typeface=" Arial"/>
              </a:rPr>
              <a:t>Method:</a:t>
            </a:r>
            <a:r>
              <a:rPr b="0" i="0" lang="en-US" sz="1800" u="none" cap="none" strike="noStrike">
                <a:solidFill>
                  <a:srgbClr val="000000"/>
                </a:solidFill>
                <a:latin typeface=" Arial"/>
                <a:ea typeface=" Arial"/>
                <a:cs typeface=" Arial"/>
                <a:sym typeface=" Arial"/>
              </a:rPr>
              <a:t>												</a:t>
            </a:r>
            <a:r>
              <a:rPr b="1" i="0" lang="en-US" sz="1800" u="none" cap="none" strike="noStrike">
                <a:solidFill>
                  <a:srgbClr val="000000"/>
                </a:solidFill>
                <a:latin typeface=" Arial"/>
                <a:ea typeface=" Arial"/>
                <a:cs typeface=" Arial"/>
                <a:sym typeface=" Arial"/>
              </a:rPr>
              <a:t>Result:</a:t>
            </a:r>
            <a:endParaRPr b="1" i="0" sz="1800" u="none" cap="none" strike="noStrike">
              <a:solidFill>
                <a:srgbClr val="000000"/>
              </a:solidFill>
              <a:latin typeface=" Arial"/>
              <a:ea typeface=" Arial"/>
              <a:cs typeface=" Arial"/>
              <a:sym typeface=" 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 Arial"/>
              <a:ea typeface=" Arial"/>
              <a:cs typeface=" Arial"/>
              <a:sym typeface=" Arial"/>
            </a:endParaRPr>
          </a:p>
        </p:txBody>
      </p:sp>
      <p:pic>
        <p:nvPicPr>
          <p:cNvPr id="407" name="Google Shape;407;p17"/>
          <p:cNvPicPr preferRelativeResize="0"/>
          <p:nvPr/>
        </p:nvPicPr>
        <p:blipFill rotWithShape="1">
          <a:blip r:embed="rId3">
            <a:alphaModFix/>
          </a:blip>
          <a:srcRect b="0" l="0" r="0" t="0"/>
          <a:stretch/>
        </p:blipFill>
        <p:spPr>
          <a:xfrm>
            <a:off x="152400" y="2538425"/>
            <a:ext cx="6141725" cy="3099975"/>
          </a:xfrm>
          <a:prstGeom prst="rect">
            <a:avLst/>
          </a:prstGeom>
          <a:noFill/>
          <a:ln>
            <a:noFill/>
          </a:ln>
        </p:spPr>
      </p:pic>
      <p:pic>
        <p:nvPicPr>
          <p:cNvPr id="408" name="Google Shape;408;p17"/>
          <p:cNvPicPr preferRelativeResize="0"/>
          <p:nvPr/>
        </p:nvPicPr>
        <p:blipFill rotWithShape="1">
          <a:blip r:embed="rId4">
            <a:alphaModFix/>
          </a:blip>
          <a:srcRect b="0" l="0" r="0" t="0"/>
          <a:stretch/>
        </p:blipFill>
        <p:spPr>
          <a:xfrm>
            <a:off x="6446525" y="2833800"/>
            <a:ext cx="5669825" cy="255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18"/>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14" name="Google Shape;414;p18"/>
          <p:cNvSpPr txBox="1"/>
          <p:nvPr>
            <p:ph type="title"/>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TRIGGER</a:t>
            </a:r>
            <a:endParaRPr/>
          </a:p>
        </p:txBody>
      </p:sp>
      <p:sp>
        <p:nvSpPr>
          <p:cNvPr descr="Beige rectangle" id="415" name="Google Shape;415;p18"/>
          <p:cNvSpPr/>
          <p:nvPr/>
        </p:nvSpPr>
        <p:spPr>
          <a:xfrm flipH="1" rot="10800000">
            <a:off x="722099" y="1277187"/>
            <a:ext cx="3473281"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416" name="Google Shape;416;p18"/>
          <p:cNvSpPr txBox="1"/>
          <p:nvPr/>
        </p:nvSpPr>
        <p:spPr>
          <a:xfrm>
            <a:off x="384600" y="1322775"/>
            <a:ext cx="11422800" cy="7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 Arial"/>
                <a:ea typeface=" Arial"/>
                <a:cs typeface=" Arial"/>
                <a:sym typeface=" Arial"/>
              </a:rPr>
              <a:t>Purpose: When adding a new patient to the study, add a new medical-history record to the appointments and all other necessary records to the appropriate tables (drug dispersed, etc.), and modify the doctor’s availability to reflect that the doctor is no longer available at that date/time.</a:t>
            </a:r>
            <a:endParaRPr b="0" i="0" sz="1800" u="none" cap="none" strike="noStrike">
              <a:solidFill>
                <a:srgbClr val="000000"/>
              </a:solidFill>
              <a:latin typeface=" Arial"/>
              <a:ea typeface=" Arial"/>
              <a:cs typeface=" Arial"/>
              <a:sym typeface=" 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 Arial"/>
              <a:ea typeface=" Arial"/>
              <a:cs typeface=" Arial"/>
              <a:sym typeface=" 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 Arial"/>
                <a:ea typeface=" Arial"/>
                <a:cs typeface=" Arial"/>
                <a:sym typeface=" Arial"/>
              </a:rPr>
              <a:t>Method:</a:t>
            </a:r>
            <a:r>
              <a:rPr b="0" i="0" lang="en-US" sz="1800" u="none" cap="none" strike="noStrike">
                <a:solidFill>
                  <a:srgbClr val="000000"/>
                </a:solidFill>
                <a:latin typeface=" Arial"/>
                <a:ea typeface=" Arial"/>
                <a:cs typeface=" Arial"/>
                <a:sym typeface=" Arial"/>
              </a:rPr>
              <a:t>												</a:t>
            </a:r>
            <a:r>
              <a:rPr b="1" i="0" lang="en-US" sz="1800" u="none" cap="none" strike="noStrike">
                <a:solidFill>
                  <a:srgbClr val="000000"/>
                </a:solidFill>
                <a:latin typeface=" Arial"/>
                <a:ea typeface=" Arial"/>
                <a:cs typeface=" Arial"/>
                <a:sym typeface=" Arial"/>
              </a:rPr>
              <a:t>Result:</a:t>
            </a:r>
            <a:endParaRPr b="1" i="0" sz="1800" u="none" cap="none" strike="noStrike">
              <a:solidFill>
                <a:srgbClr val="000000"/>
              </a:solidFill>
              <a:latin typeface=" Arial"/>
              <a:ea typeface=" Arial"/>
              <a:cs typeface=" Arial"/>
              <a:sym typeface=" 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 Arial"/>
              <a:ea typeface=" Arial"/>
              <a:cs typeface=" Arial"/>
              <a:sym typeface=" Arial"/>
            </a:endParaRPr>
          </a:p>
        </p:txBody>
      </p:sp>
      <p:pic>
        <p:nvPicPr>
          <p:cNvPr id="417" name="Google Shape;417;p18"/>
          <p:cNvPicPr preferRelativeResize="0"/>
          <p:nvPr/>
        </p:nvPicPr>
        <p:blipFill rotWithShape="1">
          <a:blip r:embed="rId3">
            <a:alphaModFix/>
          </a:blip>
          <a:srcRect b="0" l="0" r="0" t="0"/>
          <a:stretch/>
        </p:blipFill>
        <p:spPr>
          <a:xfrm>
            <a:off x="6423950" y="2804200"/>
            <a:ext cx="4750851" cy="3875275"/>
          </a:xfrm>
          <a:prstGeom prst="rect">
            <a:avLst/>
          </a:prstGeom>
          <a:noFill/>
          <a:ln>
            <a:noFill/>
          </a:ln>
        </p:spPr>
      </p:pic>
      <p:pic>
        <p:nvPicPr>
          <p:cNvPr id="418" name="Google Shape;418;p18"/>
          <p:cNvPicPr preferRelativeResize="0"/>
          <p:nvPr/>
        </p:nvPicPr>
        <p:blipFill rotWithShape="1">
          <a:blip r:embed="rId4">
            <a:alphaModFix/>
          </a:blip>
          <a:srcRect b="2114" l="0" r="-1461" t="0"/>
          <a:stretch/>
        </p:blipFill>
        <p:spPr>
          <a:xfrm>
            <a:off x="547500" y="2804200"/>
            <a:ext cx="4750850" cy="379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19"/>
          <p:cNvSpPr txBox="1"/>
          <p:nvPr>
            <p:ph idx="1" type="body"/>
          </p:nvPr>
        </p:nvSpPr>
        <p:spPr>
          <a:xfrm>
            <a:off x="684150" y="1394200"/>
            <a:ext cx="9037200" cy="3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US"/>
              <a:t>Depression Ratings per patient compared to location, symptoms, drug used</a:t>
            </a:r>
            <a:endParaRPr/>
          </a:p>
        </p:txBody>
      </p:sp>
      <p:sp>
        <p:nvSpPr>
          <p:cNvPr id="424" name="Google Shape;424;p19"/>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25" name="Google Shape;425;p19"/>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VISUAL ANALYTIC DASHBOARD</a:t>
            </a:r>
            <a:endParaRPr/>
          </a:p>
        </p:txBody>
      </p:sp>
      <p:sp>
        <p:nvSpPr>
          <p:cNvPr descr="Beige rectangle" id="426" name="Google Shape;426;p19"/>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427" name="Google Shape;427;p19"/>
          <p:cNvPicPr preferRelativeResize="0"/>
          <p:nvPr/>
        </p:nvPicPr>
        <p:blipFill rotWithShape="1">
          <a:blip r:embed="rId3">
            <a:alphaModFix/>
          </a:blip>
          <a:srcRect b="0" l="0" r="0" t="0"/>
          <a:stretch/>
        </p:blipFill>
        <p:spPr>
          <a:xfrm>
            <a:off x="2803675" y="1970050"/>
            <a:ext cx="6344002" cy="479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
          <p:cNvSpPr txBox="1"/>
          <p:nvPr>
            <p:ph type="title"/>
          </p:nvPr>
        </p:nvSpPr>
        <p:spPr>
          <a:xfrm>
            <a:off x="1648504" y="758082"/>
            <a:ext cx="2021622"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Gill Sans"/>
              <a:buNone/>
            </a:pPr>
            <a:r>
              <a:rPr lang="en-US"/>
              <a:t>AGENDA</a:t>
            </a:r>
            <a:endParaRPr/>
          </a:p>
        </p:txBody>
      </p:sp>
      <p:sp>
        <p:nvSpPr>
          <p:cNvPr id="179" name="Google Shape;179;p2"/>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descr="Beige rectangle" id="180" name="Google Shape;180;p2"/>
          <p:cNvSpPr/>
          <p:nvPr/>
        </p:nvSpPr>
        <p:spPr>
          <a:xfrm>
            <a:off x="722099" y="1322787"/>
            <a:ext cx="4104000" cy="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nvGrpSpPr>
          <p:cNvPr id="181" name="Google Shape;181;p2"/>
          <p:cNvGrpSpPr/>
          <p:nvPr/>
        </p:nvGrpSpPr>
        <p:grpSpPr>
          <a:xfrm>
            <a:off x="2919" y="1295542"/>
            <a:ext cx="11392846" cy="603629"/>
            <a:chOff x="2919" y="1295542"/>
            <a:chExt cx="11392846" cy="603629"/>
          </a:xfrm>
        </p:grpSpPr>
        <p:sp>
          <p:nvSpPr>
            <p:cNvPr id="182" name="Google Shape;182;p2"/>
            <p:cNvSpPr/>
            <p:nvPr/>
          </p:nvSpPr>
          <p:spPr>
            <a:xfrm>
              <a:off x="2919" y="1295542"/>
              <a:ext cx="1251044" cy="482903"/>
            </a:xfrm>
            <a:prstGeom prst="chevron">
              <a:avLst>
                <a:gd fmla="val 40000" name="adj"/>
              </a:avLst>
            </a:prstGeom>
            <a:solidFill>
              <a:srgbClr val="08505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336531" y="1416268"/>
              <a:ext cx="1056437" cy="482903"/>
            </a:xfrm>
            <a:prstGeom prst="roundRect">
              <a:avLst>
                <a:gd fmla="val 10000" name="adj"/>
              </a:avLst>
            </a:prstGeom>
            <a:solidFill>
              <a:schemeClr val="lt1">
                <a:alpha val="89411"/>
              </a:schemeClr>
            </a:solidFill>
            <a:ln cap="flat" cmpd="sng" w="12700">
              <a:solidFill>
                <a:srgbClr val="08505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txBox="1"/>
            <p:nvPr/>
          </p:nvSpPr>
          <p:spPr>
            <a:xfrm>
              <a:off x="350675"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Member introduction</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1431890" y="1295542"/>
              <a:ext cx="1251044" cy="482903"/>
            </a:xfrm>
            <a:prstGeom prst="chevron">
              <a:avLst>
                <a:gd fmla="val 40000" name="adj"/>
              </a:avLst>
            </a:prstGeom>
            <a:solidFill>
              <a:srgbClr val="1F7D9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1765502" y="1416268"/>
              <a:ext cx="1056437" cy="482903"/>
            </a:xfrm>
            <a:prstGeom prst="roundRect">
              <a:avLst>
                <a:gd fmla="val 10000" name="adj"/>
              </a:avLst>
            </a:prstGeom>
            <a:solidFill>
              <a:schemeClr val="lt1">
                <a:alpha val="89411"/>
              </a:schemeClr>
            </a:solidFill>
            <a:ln cap="flat" cmpd="sng" w="12700">
              <a:solidFill>
                <a:srgbClr val="1E788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txBox="1"/>
            <p:nvPr/>
          </p:nvSpPr>
          <p:spPr>
            <a:xfrm>
              <a:off x="1779646"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About Windcrest</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2860861" y="1295542"/>
              <a:ext cx="1251044" cy="482903"/>
            </a:xfrm>
            <a:prstGeom prst="chevron">
              <a:avLst>
                <a:gd fmla="val 40000" name="adj"/>
              </a:avLst>
            </a:prstGeom>
            <a:solidFill>
              <a:srgbClr val="43A1B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3194473" y="1416268"/>
              <a:ext cx="1056437" cy="482903"/>
            </a:xfrm>
            <a:prstGeom prst="roundRect">
              <a:avLst>
                <a:gd fmla="val 10000" name="adj"/>
              </a:avLst>
            </a:prstGeom>
            <a:solidFill>
              <a:schemeClr val="lt1">
                <a:alpha val="89411"/>
              </a:schemeClr>
            </a:solidFill>
            <a:ln cap="flat" cmpd="sng" w="12700">
              <a:solidFill>
                <a:srgbClr val="3F98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txBox="1"/>
            <p:nvPr/>
          </p:nvSpPr>
          <p:spPr>
            <a:xfrm>
              <a:off x="3208617"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Required Record</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4289832" y="1295542"/>
              <a:ext cx="1251044" cy="482903"/>
            </a:xfrm>
            <a:prstGeom prst="chevron">
              <a:avLst>
                <a:gd fmla="val 40000" name="adj"/>
              </a:avLst>
            </a:prstGeom>
            <a:solidFill>
              <a:srgbClr val="8AB2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4623444" y="1416268"/>
              <a:ext cx="1056437" cy="482903"/>
            </a:xfrm>
            <a:prstGeom prst="roundRect">
              <a:avLst>
                <a:gd fmla="val 10000" name="adj"/>
              </a:avLst>
            </a:prstGeom>
            <a:solidFill>
              <a:schemeClr val="lt1">
                <a:alpha val="89411"/>
              </a:schemeClr>
            </a:solidFill>
            <a:ln cap="flat" cmpd="sng" w="12700">
              <a:solidFill>
                <a:srgbClr val="7DABB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txBox="1"/>
            <p:nvPr/>
          </p:nvSpPr>
          <p:spPr>
            <a:xfrm>
              <a:off x="4637588"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E/R Diagrams</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5718803" y="1295542"/>
              <a:ext cx="1251044" cy="482903"/>
            </a:xfrm>
            <a:prstGeom prst="chevron">
              <a:avLst>
                <a:gd fmla="val 40000" name="adj"/>
              </a:avLst>
            </a:prstGeom>
            <a:solidFill>
              <a:srgbClr val="C5CED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6052415" y="1416268"/>
              <a:ext cx="1056437" cy="482903"/>
            </a:xfrm>
            <a:prstGeom prst="roundRect">
              <a:avLst>
                <a:gd fmla="val 10000" name="adj"/>
              </a:avLst>
            </a:prstGeom>
            <a:solidFill>
              <a:schemeClr val="lt1">
                <a:alpha val="89411"/>
              </a:schemeClr>
            </a:solidFill>
            <a:ln cap="flat" cmpd="sng" w="12700">
              <a:solidFill>
                <a:srgbClr val="B5C0C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txBox="1"/>
            <p:nvPr/>
          </p:nvSpPr>
          <p:spPr>
            <a:xfrm>
              <a:off x="6066559"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Data Demos</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7147774" y="1295542"/>
              <a:ext cx="1251044" cy="482903"/>
            </a:xfrm>
            <a:prstGeom prst="chevron">
              <a:avLst>
                <a:gd fmla="val 40000" name="adj"/>
              </a:avLst>
            </a:prstGeom>
            <a:solidFill>
              <a:srgbClr val="8AB2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7481386" y="1416268"/>
              <a:ext cx="1056437" cy="482903"/>
            </a:xfrm>
            <a:prstGeom prst="roundRect">
              <a:avLst>
                <a:gd fmla="val 10000" name="adj"/>
              </a:avLst>
            </a:prstGeom>
            <a:solidFill>
              <a:schemeClr val="lt1">
                <a:alpha val="89411"/>
              </a:schemeClr>
            </a:solidFill>
            <a:ln cap="flat" cmpd="sng" w="12700">
              <a:solidFill>
                <a:srgbClr val="7DABB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txBox="1"/>
            <p:nvPr/>
          </p:nvSpPr>
          <p:spPr>
            <a:xfrm>
              <a:off x="7495530"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Challenges</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8576745" y="1295542"/>
              <a:ext cx="1251044" cy="482903"/>
            </a:xfrm>
            <a:prstGeom prst="chevron">
              <a:avLst>
                <a:gd fmla="val 40000" name="adj"/>
              </a:avLst>
            </a:prstGeom>
            <a:solidFill>
              <a:srgbClr val="43A1B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8910357" y="1416268"/>
              <a:ext cx="1056437" cy="482903"/>
            </a:xfrm>
            <a:prstGeom prst="roundRect">
              <a:avLst>
                <a:gd fmla="val 10000" name="adj"/>
              </a:avLst>
            </a:prstGeom>
            <a:solidFill>
              <a:schemeClr val="lt1">
                <a:alpha val="89411"/>
              </a:schemeClr>
            </a:solidFill>
            <a:ln cap="flat" cmpd="sng" w="12700">
              <a:solidFill>
                <a:srgbClr val="3F98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txBox="1"/>
            <p:nvPr/>
          </p:nvSpPr>
          <p:spPr>
            <a:xfrm>
              <a:off x="8924501"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Lesson</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10005716" y="1295542"/>
              <a:ext cx="1251044" cy="482903"/>
            </a:xfrm>
            <a:prstGeom prst="chevron">
              <a:avLst>
                <a:gd fmla="val 40000" name="adj"/>
              </a:avLst>
            </a:prstGeom>
            <a:solidFill>
              <a:srgbClr val="1F7D9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10339328" y="1416268"/>
              <a:ext cx="1056437" cy="482903"/>
            </a:xfrm>
            <a:prstGeom prst="roundRect">
              <a:avLst>
                <a:gd fmla="val 10000" name="adj"/>
              </a:avLst>
            </a:prstGeom>
            <a:solidFill>
              <a:schemeClr val="lt1">
                <a:alpha val="89411"/>
              </a:schemeClr>
            </a:solidFill>
            <a:ln cap="flat" cmpd="sng" w="12700">
              <a:solidFill>
                <a:srgbClr val="1E788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txBox="1"/>
            <p:nvPr/>
          </p:nvSpPr>
          <p:spPr>
            <a:xfrm>
              <a:off x="10353472" y="1430412"/>
              <a:ext cx="1028149" cy="454615"/>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dk1"/>
                </a:buClr>
                <a:buSzPts val="1100"/>
                <a:buFont typeface=" Arial"/>
                <a:buNone/>
              </a:pPr>
              <a:r>
                <a:rPr b="0" i="0" lang="en-US" sz="1100" u="none" cap="none" strike="noStrike">
                  <a:solidFill>
                    <a:schemeClr val="dk1"/>
                  </a:solidFill>
                  <a:latin typeface=" Arial"/>
                  <a:ea typeface=" Arial"/>
                  <a:cs typeface=" Arial"/>
                  <a:sym typeface=" Arial"/>
                </a:rPr>
                <a:t>Questions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20"/>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33" name="Google Shape;433;p20"/>
          <p:cNvSpPr txBox="1"/>
          <p:nvPr>
            <p:ph type="title"/>
          </p:nvPr>
        </p:nvSpPr>
        <p:spPr>
          <a:xfrm>
            <a:off x="684000" y="808186"/>
            <a:ext cx="75600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VISUAL ANALYTICS - Geographical</a:t>
            </a:r>
            <a:endParaRPr/>
          </a:p>
        </p:txBody>
      </p:sp>
      <p:sp>
        <p:nvSpPr>
          <p:cNvPr descr="Beige rectangle" id="434" name="Google Shape;434;p20"/>
          <p:cNvSpPr/>
          <p:nvPr/>
        </p:nvSpPr>
        <p:spPr>
          <a:xfrm flipH="1" rot="10800000">
            <a:off x="722099" y="1277187"/>
            <a:ext cx="3473281"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435" name="Google Shape;435;p20"/>
          <p:cNvPicPr preferRelativeResize="0"/>
          <p:nvPr/>
        </p:nvPicPr>
        <p:blipFill rotWithShape="1">
          <a:blip r:embed="rId3">
            <a:alphaModFix/>
          </a:blip>
          <a:srcRect b="0" l="0" r="0" t="0"/>
          <a:stretch/>
        </p:blipFill>
        <p:spPr>
          <a:xfrm>
            <a:off x="221500" y="1502038"/>
            <a:ext cx="5943600" cy="4343400"/>
          </a:xfrm>
          <a:prstGeom prst="rect">
            <a:avLst/>
          </a:prstGeom>
          <a:noFill/>
          <a:ln>
            <a:noFill/>
          </a:ln>
        </p:spPr>
      </p:pic>
      <p:pic>
        <p:nvPicPr>
          <p:cNvPr id="436" name="Google Shape;436;p20"/>
          <p:cNvPicPr preferRelativeResize="0"/>
          <p:nvPr/>
        </p:nvPicPr>
        <p:blipFill rotWithShape="1">
          <a:blip r:embed="rId4">
            <a:alphaModFix/>
          </a:blip>
          <a:srcRect b="0" l="0" r="0" t="0"/>
          <a:stretch/>
        </p:blipFill>
        <p:spPr>
          <a:xfrm>
            <a:off x="6165100" y="1502038"/>
            <a:ext cx="5943600" cy="43338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21"/>
          <p:cNvSpPr/>
          <p:nvPr>
            <p:ph idx="12" type="sldNum"/>
          </p:nvPr>
        </p:nvSpPr>
        <p:spPr>
          <a:xfrm>
            <a:off x="11575764" y="6241764"/>
            <a:ext cx="270600" cy="2706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42" name="Google Shape;442;p21"/>
          <p:cNvSpPr txBox="1"/>
          <p:nvPr>
            <p:ph type="title"/>
          </p:nvPr>
        </p:nvSpPr>
        <p:spPr>
          <a:xfrm>
            <a:off x="684000" y="808175"/>
            <a:ext cx="8660700" cy="37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VISUAL ANALYTICS - Depression Rating</a:t>
            </a:r>
            <a:endParaRPr/>
          </a:p>
        </p:txBody>
      </p:sp>
      <p:sp>
        <p:nvSpPr>
          <p:cNvPr descr="Beige rectangle" id="443" name="Google Shape;443;p21"/>
          <p:cNvSpPr/>
          <p:nvPr/>
        </p:nvSpPr>
        <p:spPr>
          <a:xfrm flipH="1" rot="10800000">
            <a:off x="722099" y="1277187"/>
            <a:ext cx="3473281" cy="4560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444" name="Google Shape;444;p21"/>
          <p:cNvPicPr preferRelativeResize="0"/>
          <p:nvPr/>
        </p:nvPicPr>
        <p:blipFill rotWithShape="1">
          <a:blip r:embed="rId3">
            <a:alphaModFix/>
          </a:blip>
          <a:srcRect b="0" l="0" r="0" t="0"/>
          <a:stretch/>
        </p:blipFill>
        <p:spPr>
          <a:xfrm>
            <a:off x="137100" y="1707100"/>
            <a:ext cx="4643275" cy="4758525"/>
          </a:xfrm>
          <a:prstGeom prst="rect">
            <a:avLst/>
          </a:prstGeom>
          <a:noFill/>
          <a:ln>
            <a:noFill/>
          </a:ln>
        </p:spPr>
      </p:pic>
      <p:pic>
        <p:nvPicPr>
          <p:cNvPr descr="A screenshot of a cell phone  Description automatically generated" id="445" name="Google Shape;445;p21"/>
          <p:cNvPicPr preferRelativeResize="0"/>
          <p:nvPr/>
        </p:nvPicPr>
        <p:blipFill rotWithShape="1">
          <a:blip r:embed="rId4">
            <a:alphaModFix/>
          </a:blip>
          <a:srcRect b="0" l="0" r="12701" t="0"/>
          <a:stretch/>
        </p:blipFill>
        <p:spPr>
          <a:xfrm>
            <a:off x="4722225" y="1707100"/>
            <a:ext cx="7221475" cy="448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22"/>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Gill Sans"/>
              <a:buNone/>
            </a:pPr>
            <a:r>
              <a:rPr lang="en-US"/>
              <a:t>CHALLENGES</a:t>
            </a:r>
            <a:endParaRPr/>
          </a:p>
        </p:txBody>
      </p:sp>
      <p:sp>
        <p:nvSpPr>
          <p:cNvPr id="451" name="Google Shape;451;p22"/>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52" name="Google Shape;452;p22"/>
          <p:cNvSpPr txBox="1"/>
          <p:nvPr>
            <p:ph idx="1" type="body"/>
          </p:nvPr>
        </p:nvSpPr>
        <p:spPr>
          <a:xfrm>
            <a:off x="682863" y="3857676"/>
            <a:ext cx="3276000" cy="2238815"/>
          </a:xfrm>
          <a:prstGeom prst="rect">
            <a:avLst/>
          </a:prstGeom>
          <a:noFill/>
          <a:ln>
            <a:noFill/>
          </a:ln>
        </p:spPr>
        <p:txBody>
          <a:bodyPr anchorCtr="0" anchor="t" bIns="0" lIns="108000" spcFirstLastPara="1" rIns="0" wrap="square" tIns="0">
            <a:noAutofit/>
          </a:bodyPr>
          <a:lstStyle/>
          <a:p>
            <a:pPr indent="-171450" lvl="0" marL="171450" rtl="0" algn="l">
              <a:lnSpc>
                <a:spcPct val="100000"/>
              </a:lnSpc>
              <a:spcBef>
                <a:spcPts val="0"/>
              </a:spcBef>
              <a:spcAft>
                <a:spcPts val="0"/>
              </a:spcAft>
              <a:buSzPts val="1200"/>
              <a:buChar char="•"/>
            </a:pPr>
            <a:r>
              <a:rPr lang="en-US"/>
              <a:t>There is a ton of medical records and patient information to keep of. The distribution of that data throughout the various tables made it confusing.</a:t>
            </a:r>
            <a:endParaRPr/>
          </a:p>
          <a:p>
            <a:pPr indent="-171450" lvl="0" marL="171450" rtl="0" algn="l">
              <a:lnSpc>
                <a:spcPct val="100000"/>
              </a:lnSpc>
              <a:spcBef>
                <a:spcPts val="1000"/>
              </a:spcBef>
              <a:spcAft>
                <a:spcPts val="0"/>
              </a:spcAft>
              <a:buSzPts val="1200"/>
              <a:buChar char="•"/>
            </a:pPr>
            <a:r>
              <a:rPr lang="en-US"/>
              <a:t>Small details were necessary to ensure that all bases were taken care of.</a:t>
            </a:r>
            <a:endParaRPr/>
          </a:p>
          <a:p>
            <a:pPr indent="-171450" lvl="0" marL="171450" rtl="0" algn="l">
              <a:lnSpc>
                <a:spcPct val="100000"/>
              </a:lnSpc>
              <a:spcBef>
                <a:spcPts val="1000"/>
              </a:spcBef>
              <a:spcAft>
                <a:spcPts val="1000"/>
              </a:spcAft>
              <a:buSzPts val="1200"/>
              <a:buChar char="•"/>
            </a:pPr>
            <a:r>
              <a:rPr lang="en-US"/>
              <a:t>Having a hospital as a client made the construction of the ERD complicated due to the myriad of records and departments that need to keep track of the data.</a:t>
            </a:r>
            <a:endParaRPr/>
          </a:p>
        </p:txBody>
      </p:sp>
      <p:sp>
        <p:nvSpPr>
          <p:cNvPr id="453" name="Google Shape;453;p22"/>
          <p:cNvSpPr txBox="1"/>
          <p:nvPr>
            <p:ph idx="2" type="body"/>
          </p:nvPr>
        </p:nvSpPr>
        <p:spPr>
          <a:xfrm>
            <a:off x="682863" y="3068555"/>
            <a:ext cx="3276000" cy="360445"/>
          </a:xfrm>
          <a:prstGeom prst="rect">
            <a:avLst/>
          </a:prstGeom>
          <a:solidFill>
            <a:schemeClr val="dk2"/>
          </a:solidFill>
          <a:ln>
            <a:noFill/>
          </a:ln>
        </p:spPr>
        <p:txBody>
          <a:bodyPr anchorCtr="0" anchor="ctr" bIns="0" lIns="108000" spcFirstLastPara="1" rIns="0" wrap="square" tIns="0">
            <a:noAutofit/>
          </a:bodyPr>
          <a:lstStyle/>
          <a:p>
            <a:pPr indent="0" lvl="0" marL="0" rtl="0" algn="l">
              <a:lnSpc>
                <a:spcPct val="100000"/>
              </a:lnSpc>
              <a:spcBef>
                <a:spcPts val="0"/>
              </a:spcBef>
              <a:spcAft>
                <a:spcPts val="0"/>
              </a:spcAft>
              <a:buSzPts val="1800"/>
              <a:buNone/>
            </a:pPr>
            <a:r>
              <a:rPr lang="en-US"/>
              <a:t>ERD</a:t>
            </a:r>
            <a:endParaRPr/>
          </a:p>
        </p:txBody>
      </p:sp>
      <p:sp>
        <p:nvSpPr>
          <p:cNvPr id="454" name="Google Shape;454;p22"/>
          <p:cNvSpPr txBox="1"/>
          <p:nvPr>
            <p:ph idx="3" type="body"/>
          </p:nvPr>
        </p:nvSpPr>
        <p:spPr>
          <a:xfrm>
            <a:off x="4445432" y="3857676"/>
            <a:ext cx="3276000" cy="2238815"/>
          </a:xfrm>
          <a:prstGeom prst="rect">
            <a:avLst/>
          </a:prstGeom>
          <a:noFill/>
          <a:ln>
            <a:noFill/>
          </a:ln>
        </p:spPr>
        <p:txBody>
          <a:bodyPr anchorCtr="0" anchor="t" bIns="0" lIns="108000" spcFirstLastPara="1" rIns="0" wrap="square" tIns="0">
            <a:noAutofit/>
          </a:bodyPr>
          <a:lstStyle/>
          <a:p>
            <a:pPr indent="-171450" lvl="0" marL="171450" rtl="0" algn="l">
              <a:lnSpc>
                <a:spcPct val="100000"/>
              </a:lnSpc>
              <a:spcBef>
                <a:spcPts val="0"/>
              </a:spcBef>
              <a:spcAft>
                <a:spcPts val="0"/>
              </a:spcAft>
              <a:buClr>
                <a:schemeClr val="accent2"/>
              </a:buClr>
              <a:buSzPts val="1200"/>
              <a:buFont typeface="Arial"/>
              <a:buChar char="•"/>
            </a:pPr>
            <a:r>
              <a:rPr lang="en-US"/>
              <a:t>The order of tables we inserted has to be precise because child-parent relationship in the center of the database.</a:t>
            </a:r>
            <a:endParaRPr/>
          </a:p>
          <a:p>
            <a:pPr indent="-171450" lvl="0" marL="171450" rtl="0" algn="l">
              <a:lnSpc>
                <a:spcPct val="100000"/>
              </a:lnSpc>
              <a:spcBef>
                <a:spcPts val="1000"/>
              </a:spcBef>
              <a:spcAft>
                <a:spcPts val="0"/>
              </a:spcAft>
              <a:buClr>
                <a:schemeClr val="accent2"/>
              </a:buClr>
              <a:buSzPts val="1200"/>
              <a:buFont typeface="Arial"/>
              <a:buChar char="•"/>
            </a:pPr>
            <a:r>
              <a:rPr lang="en-US"/>
              <a:t>We had a lot of syntax errors that needed to be fixed to put into Microsoft SQL Server.</a:t>
            </a:r>
            <a:endParaRPr/>
          </a:p>
          <a:p>
            <a:pPr indent="-171450" lvl="0" marL="171450" rtl="0" algn="l">
              <a:lnSpc>
                <a:spcPct val="100000"/>
              </a:lnSpc>
              <a:spcBef>
                <a:spcPts val="1000"/>
              </a:spcBef>
              <a:spcAft>
                <a:spcPts val="0"/>
              </a:spcAft>
              <a:buSzPts val="1200"/>
              <a:buChar char="•"/>
            </a:pPr>
            <a:r>
              <a:rPr lang="en-US"/>
              <a:t>The order of how we created our tables in order to ensure that the foreign keys were in working order.</a:t>
            </a:r>
            <a:endParaRPr/>
          </a:p>
          <a:p>
            <a:pPr indent="0" lvl="0" marL="171450" rtl="0" algn="l">
              <a:lnSpc>
                <a:spcPct val="100000"/>
              </a:lnSpc>
              <a:spcBef>
                <a:spcPts val="1000"/>
              </a:spcBef>
              <a:spcAft>
                <a:spcPts val="0"/>
              </a:spcAft>
              <a:buSzPts val="1200"/>
              <a:buNone/>
            </a:pPr>
            <a:r>
              <a:t/>
            </a:r>
            <a:endParaRPr/>
          </a:p>
        </p:txBody>
      </p:sp>
      <p:sp>
        <p:nvSpPr>
          <p:cNvPr id="455" name="Google Shape;455;p22"/>
          <p:cNvSpPr txBox="1"/>
          <p:nvPr>
            <p:ph idx="4" type="body"/>
          </p:nvPr>
        </p:nvSpPr>
        <p:spPr>
          <a:xfrm>
            <a:off x="4445432" y="3068555"/>
            <a:ext cx="3276000" cy="360445"/>
          </a:xfrm>
          <a:prstGeom prst="rect">
            <a:avLst/>
          </a:prstGeom>
          <a:solidFill>
            <a:schemeClr val="dk2"/>
          </a:solidFill>
          <a:ln>
            <a:noFill/>
          </a:ln>
        </p:spPr>
        <p:txBody>
          <a:bodyPr anchorCtr="0" anchor="ctr" bIns="0" lIns="108000" spcFirstLastPara="1" rIns="0" wrap="square" tIns="0">
            <a:noAutofit/>
          </a:bodyPr>
          <a:lstStyle/>
          <a:p>
            <a:pPr indent="0" lvl="0" marL="0" rtl="0" algn="l">
              <a:lnSpc>
                <a:spcPct val="100000"/>
              </a:lnSpc>
              <a:spcBef>
                <a:spcPts val="0"/>
              </a:spcBef>
              <a:spcAft>
                <a:spcPts val="0"/>
              </a:spcAft>
              <a:buSzPts val="1800"/>
              <a:buNone/>
            </a:pPr>
            <a:r>
              <a:rPr lang="en-US"/>
              <a:t>Create table and Inserting data  </a:t>
            </a:r>
            <a:endParaRPr/>
          </a:p>
        </p:txBody>
      </p:sp>
      <p:sp>
        <p:nvSpPr>
          <p:cNvPr id="456" name="Google Shape;456;p22"/>
          <p:cNvSpPr txBox="1"/>
          <p:nvPr>
            <p:ph idx="5" type="body"/>
          </p:nvPr>
        </p:nvSpPr>
        <p:spPr>
          <a:xfrm>
            <a:off x="8207975" y="3629076"/>
            <a:ext cx="3276000" cy="2238900"/>
          </a:xfrm>
          <a:prstGeom prst="rect">
            <a:avLst/>
          </a:prstGeom>
          <a:noFill/>
          <a:ln>
            <a:noFill/>
          </a:ln>
        </p:spPr>
        <p:txBody>
          <a:bodyPr anchorCtr="0" anchor="t" bIns="0" lIns="108000" spcFirstLastPara="1" rIns="0" wrap="square" tIns="0">
            <a:noAutofit/>
          </a:bodyPr>
          <a:lstStyle/>
          <a:p>
            <a:pPr indent="0" lvl="0" marL="0" rtl="0" algn="l">
              <a:lnSpc>
                <a:spcPct val="100000"/>
              </a:lnSpc>
              <a:spcBef>
                <a:spcPts val="0"/>
              </a:spcBef>
              <a:spcAft>
                <a:spcPts val="0"/>
              </a:spcAft>
              <a:buSzPts val="1200"/>
              <a:buNone/>
            </a:pPr>
            <a:r>
              <a:t/>
            </a:r>
            <a:endParaRPr/>
          </a:p>
          <a:p>
            <a:pPr indent="-171450" lvl="0" marL="171450" rtl="0" algn="l">
              <a:lnSpc>
                <a:spcPct val="100000"/>
              </a:lnSpc>
              <a:spcBef>
                <a:spcPts val="0"/>
              </a:spcBef>
              <a:spcAft>
                <a:spcPts val="0"/>
              </a:spcAft>
              <a:buSzPts val="1200"/>
              <a:buChar char="•"/>
            </a:pPr>
            <a:r>
              <a:rPr lang="en-US"/>
              <a:t>Our data types for Primary and Foreign keys did not correspond with each other when we started constructing queries.</a:t>
            </a:r>
            <a:endParaRPr/>
          </a:p>
          <a:p>
            <a:pPr indent="-171450" lvl="0" marL="171450" rtl="0" algn="l">
              <a:lnSpc>
                <a:spcPct val="100000"/>
              </a:lnSpc>
              <a:spcBef>
                <a:spcPts val="1000"/>
              </a:spcBef>
              <a:spcAft>
                <a:spcPts val="0"/>
              </a:spcAft>
              <a:buClr>
                <a:schemeClr val="accent2"/>
              </a:buClr>
              <a:buSzPts val="1200"/>
              <a:buFont typeface="Arial"/>
              <a:buChar char="•"/>
            </a:pPr>
            <a:r>
              <a:rPr lang="en-US"/>
              <a:t>Some Tables could not be joined especially from Initial Visit and the Follow Up until we created either new table or added a new column.</a:t>
            </a:r>
            <a:endParaRPr/>
          </a:p>
          <a:p>
            <a:pPr indent="0" lvl="0" marL="171450" rtl="0" algn="l">
              <a:lnSpc>
                <a:spcPct val="100000"/>
              </a:lnSpc>
              <a:spcBef>
                <a:spcPts val="1000"/>
              </a:spcBef>
              <a:spcAft>
                <a:spcPts val="0"/>
              </a:spcAft>
              <a:buSzPts val="1200"/>
              <a:buNone/>
            </a:pPr>
            <a:r>
              <a:t/>
            </a:r>
            <a:endParaRPr/>
          </a:p>
        </p:txBody>
      </p:sp>
      <p:sp>
        <p:nvSpPr>
          <p:cNvPr id="457" name="Google Shape;457;p22"/>
          <p:cNvSpPr txBox="1"/>
          <p:nvPr>
            <p:ph idx="6" type="body"/>
          </p:nvPr>
        </p:nvSpPr>
        <p:spPr>
          <a:xfrm>
            <a:off x="8208000" y="3068555"/>
            <a:ext cx="3276000" cy="360445"/>
          </a:xfrm>
          <a:prstGeom prst="rect">
            <a:avLst/>
          </a:prstGeom>
          <a:solidFill>
            <a:schemeClr val="dk2"/>
          </a:solidFill>
          <a:ln>
            <a:noFill/>
          </a:ln>
        </p:spPr>
        <p:txBody>
          <a:bodyPr anchorCtr="0" anchor="ctr" bIns="0" lIns="108000" spcFirstLastPara="1" rIns="0" wrap="square" tIns="0">
            <a:noAutofit/>
          </a:bodyPr>
          <a:lstStyle/>
          <a:p>
            <a:pPr indent="0" lvl="0" marL="0" rtl="0" algn="l">
              <a:lnSpc>
                <a:spcPct val="100000"/>
              </a:lnSpc>
              <a:spcBef>
                <a:spcPts val="0"/>
              </a:spcBef>
              <a:spcAft>
                <a:spcPts val="0"/>
              </a:spcAft>
              <a:buSzPts val="1800"/>
              <a:buNone/>
            </a:pPr>
            <a:r>
              <a:rPr lang="en-US"/>
              <a:t>Connecting tables</a:t>
            </a:r>
            <a:endParaRPr/>
          </a:p>
        </p:txBody>
      </p:sp>
      <p:pic>
        <p:nvPicPr>
          <p:cNvPr descr="Stethoscope" id="458" name="Google Shape;458;p22"/>
          <p:cNvPicPr preferRelativeResize="0"/>
          <p:nvPr>
            <p:ph idx="7" type="pic"/>
          </p:nvPr>
        </p:nvPicPr>
        <p:blipFill rotWithShape="1">
          <a:blip r:embed="rId3">
            <a:alphaModFix/>
          </a:blip>
          <a:srcRect b="0" l="0" r="0" t="0"/>
          <a:stretch/>
        </p:blipFill>
        <p:spPr>
          <a:xfrm>
            <a:off x="2065071" y="2008906"/>
            <a:ext cx="511585" cy="511585"/>
          </a:xfrm>
          <a:prstGeom prst="rect">
            <a:avLst/>
          </a:prstGeom>
          <a:noFill/>
          <a:ln>
            <a:noFill/>
          </a:ln>
        </p:spPr>
      </p:pic>
      <p:pic>
        <p:nvPicPr>
          <p:cNvPr descr="DNA" id="459" name="Google Shape;459;p22"/>
          <p:cNvPicPr preferRelativeResize="0"/>
          <p:nvPr>
            <p:ph idx="8" type="pic"/>
          </p:nvPr>
        </p:nvPicPr>
        <p:blipFill rotWithShape="1">
          <a:blip r:embed="rId4">
            <a:alphaModFix/>
          </a:blip>
          <a:srcRect b="0" l="0" r="0" t="0"/>
          <a:stretch/>
        </p:blipFill>
        <p:spPr>
          <a:xfrm>
            <a:off x="5827640" y="1951669"/>
            <a:ext cx="511585" cy="511585"/>
          </a:xfrm>
          <a:prstGeom prst="rect">
            <a:avLst/>
          </a:prstGeom>
          <a:noFill/>
          <a:ln>
            <a:noFill/>
          </a:ln>
        </p:spPr>
      </p:pic>
      <p:pic>
        <p:nvPicPr>
          <p:cNvPr descr="Heartbeat" id="460" name="Google Shape;460;p22"/>
          <p:cNvPicPr preferRelativeResize="0"/>
          <p:nvPr>
            <p:ph idx="9" type="pic"/>
          </p:nvPr>
        </p:nvPicPr>
        <p:blipFill rotWithShape="1">
          <a:blip r:embed="rId5">
            <a:alphaModFix/>
          </a:blip>
          <a:srcRect b="0" l="0" r="0" t="0"/>
          <a:stretch/>
        </p:blipFill>
        <p:spPr>
          <a:xfrm>
            <a:off x="9590208" y="2008906"/>
            <a:ext cx="511585" cy="511585"/>
          </a:xfrm>
          <a:prstGeom prst="rect">
            <a:avLst/>
          </a:prstGeom>
          <a:noFill/>
          <a:ln>
            <a:noFill/>
          </a:ln>
        </p:spPr>
      </p:pic>
      <p:sp>
        <p:nvSpPr>
          <p:cNvPr descr="Beige rectangle" id="461" name="Google Shape;461;p22"/>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nvGrpSpPr>
          <p:cNvPr id="462" name="Google Shape;462;p22"/>
          <p:cNvGrpSpPr/>
          <p:nvPr/>
        </p:nvGrpSpPr>
        <p:grpSpPr>
          <a:xfrm>
            <a:off x="9164878" y="1733550"/>
            <a:ext cx="1177348" cy="992451"/>
            <a:chOff x="9164878" y="1733550"/>
            <a:chExt cx="1177348" cy="992451"/>
          </a:xfrm>
        </p:grpSpPr>
        <p:sp>
          <p:nvSpPr>
            <p:cNvPr id="463" name="Google Shape;463;p22"/>
            <p:cNvSpPr/>
            <p:nvPr/>
          </p:nvSpPr>
          <p:spPr>
            <a:xfrm>
              <a:off x="9349775" y="1733550"/>
              <a:ext cx="992451" cy="992451"/>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464" name="Google Shape;464;p22"/>
            <p:cNvSpPr/>
            <p:nvPr/>
          </p:nvSpPr>
          <p:spPr>
            <a:xfrm>
              <a:off x="9164878" y="1819672"/>
              <a:ext cx="1091696"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grpSp>
        <p:nvGrpSpPr>
          <p:cNvPr id="465" name="Google Shape;465;p22"/>
          <p:cNvGrpSpPr/>
          <p:nvPr/>
        </p:nvGrpSpPr>
        <p:grpSpPr>
          <a:xfrm>
            <a:off x="1824638" y="1733550"/>
            <a:ext cx="1192959" cy="992451"/>
            <a:chOff x="1824638" y="1733550"/>
            <a:chExt cx="1192959" cy="992451"/>
          </a:xfrm>
        </p:grpSpPr>
        <p:sp>
          <p:nvSpPr>
            <p:cNvPr id="466" name="Google Shape;466;p22"/>
            <p:cNvSpPr/>
            <p:nvPr/>
          </p:nvSpPr>
          <p:spPr>
            <a:xfrm>
              <a:off x="1824638" y="1733550"/>
              <a:ext cx="992451" cy="992451"/>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467" name="Google Shape;467;p22"/>
            <p:cNvSpPr/>
            <p:nvPr/>
          </p:nvSpPr>
          <p:spPr>
            <a:xfrm>
              <a:off x="1925901" y="1819672"/>
              <a:ext cx="1091696"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grpSp>
        <p:nvGrpSpPr>
          <p:cNvPr id="468" name="Google Shape;468;p22"/>
          <p:cNvGrpSpPr/>
          <p:nvPr/>
        </p:nvGrpSpPr>
        <p:grpSpPr>
          <a:xfrm>
            <a:off x="5482999" y="1607028"/>
            <a:ext cx="1200866" cy="1200866"/>
            <a:chOff x="5482999" y="1607028"/>
            <a:chExt cx="1200866" cy="1200866"/>
          </a:xfrm>
        </p:grpSpPr>
        <p:sp>
          <p:nvSpPr>
            <p:cNvPr id="469" name="Google Shape;469;p22"/>
            <p:cNvSpPr/>
            <p:nvPr/>
          </p:nvSpPr>
          <p:spPr>
            <a:xfrm>
              <a:off x="5587207" y="1711236"/>
              <a:ext cx="992451" cy="992451"/>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470" name="Google Shape;470;p22"/>
            <p:cNvSpPr/>
            <p:nvPr/>
          </p:nvSpPr>
          <p:spPr>
            <a:xfrm>
              <a:off x="5482999" y="1607028"/>
              <a:ext cx="1200866" cy="1200866"/>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4" name="Shape 474"/>
        <p:cNvGrpSpPr/>
        <p:nvPr/>
      </p:nvGrpSpPr>
      <p:grpSpPr>
        <a:xfrm>
          <a:off x="0" y="0"/>
          <a:ext cx="0" cy="0"/>
          <a:chOff x="0" y="0"/>
          <a:chExt cx="0" cy="0"/>
        </a:xfrm>
      </p:grpSpPr>
      <p:pic>
        <p:nvPicPr>
          <p:cNvPr descr="Doctor pointing at CAT scans" id="475" name="Google Shape;475;p23"/>
          <p:cNvPicPr preferRelativeResize="0"/>
          <p:nvPr>
            <p:ph idx="2" type="pic"/>
          </p:nvPr>
        </p:nvPicPr>
        <p:blipFill rotWithShape="1">
          <a:blip r:embed="rId3">
            <a:alphaModFix/>
          </a:blip>
          <a:srcRect b="0" l="0" r="0" t="0"/>
          <a:stretch/>
        </p:blipFill>
        <p:spPr>
          <a:xfrm>
            <a:off x="180000" y="179109"/>
            <a:ext cx="11832000" cy="6513922"/>
          </a:xfrm>
          <a:prstGeom prst="rect">
            <a:avLst/>
          </a:prstGeom>
          <a:solidFill>
            <a:srgbClr val="3F3F3F"/>
          </a:solidFill>
          <a:ln>
            <a:noFill/>
          </a:ln>
        </p:spPr>
      </p:pic>
      <p:sp>
        <p:nvSpPr>
          <p:cNvPr id="476" name="Google Shape;476;p23"/>
          <p:cNvSpPr/>
          <p:nvPr/>
        </p:nvSpPr>
        <p:spPr>
          <a:xfrm>
            <a:off x="180000" y="58046"/>
            <a:ext cx="11832000" cy="6513900"/>
          </a:xfrm>
          <a:prstGeom prst="rect">
            <a:avLst/>
          </a:prstGeom>
          <a:solidFill>
            <a:schemeClr val="dk2">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477" name="Google Shape;477;p23"/>
          <p:cNvSpPr txBox="1"/>
          <p:nvPr>
            <p:ph type="title"/>
          </p:nvPr>
        </p:nvSpPr>
        <p:spPr>
          <a:xfrm>
            <a:off x="684000" y="808185"/>
            <a:ext cx="7560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Gill Sans"/>
              <a:buNone/>
            </a:pPr>
            <a:r>
              <a:rPr lang="en-US"/>
              <a:t>LESSON LEARNED</a:t>
            </a:r>
            <a:endParaRPr/>
          </a:p>
        </p:txBody>
      </p:sp>
      <p:sp>
        <p:nvSpPr>
          <p:cNvPr id="478" name="Google Shape;478;p23"/>
          <p:cNvSpPr txBox="1"/>
          <p:nvPr>
            <p:ph idx="11" type="ftr"/>
          </p:nvPr>
        </p:nvSpPr>
        <p:spPr>
          <a:xfrm flipH="1" rot="10800000">
            <a:off x="6405525" y="6571944"/>
            <a:ext cx="745500" cy="920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a:t>
            </a:r>
            <a:endParaRPr/>
          </a:p>
        </p:txBody>
      </p:sp>
      <p:sp>
        <p:nvSpPr>
          <p:cNvPr id="479" name="Google Shape;479;p23"/>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480" name="Google Shape;480;p23"/>
          <p:cNvSpPr txBox="1"/>
          <p:nvPr>
            <p:ph idx="1" type="body"/>
          </p:nvPr>
        </p:nvSpPr>
        <p:spPr>
          <a:xfrm>
            <a:off x="684213" y="3097188"/>
            <a:ext cx="1652587" cy="435600"/>
          </a:xfrm>
          <a:prstGeom prst="rect">
            <a:avLst/>
          </a:prstGeom>
          <a:solidFill>
            <a:schemeClr val="dk2">
              <a:alpha val="69411"/>
            </a:schemeClr>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Andrew</a:t>
            </a:r>
            <a:endParaRPr/>
          </a:p>
        </p:txBody>
      </p:sp>
      <p:sp>
        <p:nvSpPr>
          <p:cNvPr id="481" name="Google Shape;481;p23"/>
          <p:cNvSpPr txBox="1"/>
          <p:nvPr>
            <p:ph idx="3" type="body"/>
          </p:nvPr>
        </p:nvSpPr>
        <p:spPr>
          <a:xfrm>
            <a:off x="510455" y="3695377"/>
            <a:ext cx="1999889" cy="84613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rPr lang="en-US"/>
              <a:t>Realize how much work goes into the minute details </a:t>
            </a:r>
            <a:endParaRPr/>
          </a:p>
        </p:txBody>
      </p:sp>
      <p:sp>
        <p:nvSpPr>
          <p:cNvPr id="482" name="Google Shape;482;p23"/>
          <p:cNvSpPr txBox="1"/>
          <p:nvPr>
            <p:ph idx="4" type="body"/>
          </p:nvPr>
        </p:nvSpPr>
        <p:spPr>
          <a:xfrm>
            <a:off x="2971013" y="3097188"/>
            <a:ext cx="1652587" cy="435600"/>
          </a:xfrm>
          <a:prstGeom prst="rect">
            <a:avLst/>
          </a:prstGeom>
          <a:solidFill>
            <a:schemeClr val="dk2">
              <a:alpha val="69411"/>
            </a:schemeClr>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Eve</a:t>
            </a:r>
            <a:endParaRPr/>
          </a:p>
        </p:txBody>
      </p:sp>
      <p:sp>
        <p:nvSpPr>
          <p:cNvPr id="483" name="Google Shape;483;p23"/>
          <p:cNvSpPr txBox="1"/>
          <p:nvPr>
            <p:ph idx="5" type="body"/>
          </p:nvPr>
        </p:nvSpPr>
        <p:spPr>
          <a:xfrm>
            <a:off x="2970799" y="3695377"/>
            <a:ext cx="1652801" cy="84613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rPr lang="en-US"/>
              <a:t>Understanding how to relate tables in a DB</a:t>
            </a:r>
            <a:endParaRPr/>
          </a:p>
        </p:txBody>
      </p:sp>
      <p:sp>
        <p:nvSpPr>
          <p:cNvPr id="484" name="Google Shape;484;p23"/>
          <p:cNvSpPr txBox="1"/>
          <p:nvPr>
            <p:ph idx="6" type="body"/>
          </p:nvPr>
        </p:nvSpPr>
        <p:spPr>
          <a:xfrm>
            <a:off x="5269707" y="3097188"/>
            <a:ext cx="1652587" cy="435600"/>
          </a:xfrm>
          <a:prstGeom prst="rect">
            <a:avLst/>
          </a:prstGeom>
          <a:solidFill>
            <a:schemeClr val="dk2">
              <a:alpha val="69411"/>
            </a:schemeClr>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Aki</a:t>
            </a:r>
            <a:endParaRPr/>
          </a:p>
        </p:txBody>
      </p:sp>
      <p:sp>
        <p:nvSpPr>
          <p:cNvPr id="485" name="Google Shape;485;p23"/>
          <p:cNvSpPr txBox="1"/>
          <p:nvPr>
            <p:ph idx="7" type="body"/>
          </p:nvPr>
        </p:nvSpPr>
        <p:spPr>
          <a:xfrm>
            <a:off x="5257600" y="3607202"/>
            <a:ext cx="1652700" cy="846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rPr lang="en-US"/>
              <a:t>Create clear vision to what do you want with your data.</a:t>
            </a:r>
            <a:endParaRPr/>
          </a:p>
        </p:txBody>
      </p:sp>
      <p:sp>
        <p:nvSpPr>
          <p:cNvPr id="486" name="Google Shape;486;p23"/>
          <p:cNvSpPr txBox="1"/>
          <p:nvPr>
            <p:ph idx="8" type="body"/>
          </p:nvPr>
        </p:nvSpPr>
        <p:spPr>
          <a:xfrm>
            <a:off x="7544613" y="3097188"/>
            <a:ext cx="1652587" cy="435600"/>
          </a:xfrm>
          <a:prstGeom prst="rect">
            <a:avLst/>
          </a:prstGeom>
          <a:solidFill>
            <a:schemeClr val="dk2">
              <a:alpha val="69411"/>
            </a:schemeClr>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Harish</a:t>
            </a:r>
            <a:endParaRPr/>
          </a:p>
        </p:txBody>
      </p:sp>
      <p:sp>
        <p:nvSpPr>
          <p:cNvPr id="487" name="Google Shape;487;p23"/>
          <p:cNvSpPr txBox="1"/>
          <p:nvPr>
            <p:ph idx="9" type="body"/>
          </p:nvPr>
        </p:nvSpPr>
        <p:spPr>
          <a:xfrm>
            <a:off x="7370855" y="3695377"/>
            <a:ext cx="1999889" cy="84613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rPr lang="en-US"/>
              <a:t>Making sure that we have all the information we need in the data</a:t>
            </a:r>
            <a:endParaRPr/>
          </a:p>
        </p:txBody>
      </p:sp>
      <p:sp>
        <p:nvSpPr>
          <p:cNvPr id="488" name="Google Shape;488;p23"/>
          <p:cNvSpPr txBox="1"/>
          <p:nvPr>
            <p:ph idx="13" type="body"/>
          </p:nvPr>
        </p:nvSpPr>
        <p:spPr>
          <a:xfrm>
            <a:off x="9831412" y="3097188"/>
            <a:ext cx="1652587" cy="435600"/>
          </a:xfrm>
          <a:prstGeom prst="rect">
            <a:avLst/>
          </a:prstGeom>
          <a:solidFill>
            <a:schemeClr val="dk2">
              <a:alpha val="69411"/>
            </a:schemeClr>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Omar</a:t>
            </a:r>
            <a:endParaRPr/>
          </a:p>
        </p:txBody>
      </p:sp>
      <p:sp>
        <p:nvSpPr>
          <p:cNvPr id="489" name="Google Shape;489;p23"/>
          <p:cNvSpPr txBox="1"/>
          <p:nvPr>
            <p:ph idx="14" type="body"/>
          </p:nvPr>
        </p:nvSpPr>
        <p:spPr>
          <a:xfrm>
            <a:off x="9657654" y="3695377"/>
            <a:ext cx="1999889" cy="84613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rPr lang="en-US"/>
              <a:t>All the necessary steps to create a stable database</a:t>
            </a:r>
            <a:endParaRPr/>
          </a:p>
        </p:txBody>
      </p:sp>
      <p:sp>
        <p:nvSpPr>
          <p:cNvPr id="490" name="Google Shape;490;p23"/>
          <p:cNvSpPr txBox="1"/>
          <p:nvPr>
            <p:ph idx="15" type="subTitle"/>
          </p:nvPr>
        </p:nvSpPr>
        <p:spPr>
          <a:xfrm>
            <a:off x="5101000" y="5461835"/>
            <a:ext cx="1989900" cy="620100"/>
          </a:xfrm>
          <a:prstGeom prst="rect">
            <a:avLst/>
          </a:prstGeom>
          <a:gradFill>
            <a:gsLst>
              <a:gs pos="0">
                <a:schemeClr val="dk2"/>
              </a:gs>
              <a:gs pos="100000">
                <a:schemeClr val="accent2"/>
              </a:gs>
            </a:gsLst>
            <a:lin ang="14400000" scaled="0"/>
          </a:gra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en-US"/>
              <a:t>Success</a:t>
            </a:r>
            <a:endParaRPr/>
          </a:p>
        </p:txBody>
      </p:sp>
      <p:pic>
        <p:nvPicPr>
          <p:cNvPr descr="Team" id="491" name="Google Shape;491;p23"/>
          <p:cNvPicPr preferRelativeResize="0"/>
          <p:nvPr>
            <p:ph idx="16" type="pic"/>
          </p:nvPr>
        </p:nvPicPr>
        <p:blipFill rotWithShape="1">
          <a:blip r:embed="rId4">
            <a:alphaModFix/>
          </a:blip>
          <a:srcRect b="0" l="0" r="0" t="0"/>
          <a:stretch/>
        </p:blipFill>
        <p:spPr>
          <a:xfrm>
            <a:off x="1318326" y="2437246"/>
            <a:ext cx="384361" cy="384361"/>
          </a:xfrm>
          <a:prstGeom prst="rect">
            <a:avLst/>
          </a:prstGeom>
          <a:noFill/>
          <a:ln>
            <a:noFill/>
          </a:ln>
        </p:spPr>
      </p:pic>
      <p:pic>
        <p:nvPicPr>
          <p:cNvPr descr="Medicine" id="492" name="Google Shape;492;p23"/>
          <p:cNvPicPr preferRelativeResize="0"/>
          <p:nvPr>
            <p:ph idx="17" type="pic"/>
          </p:nvPr>
        </p:nvPicPr>
        <p:blipFill rotWithShape="1">
          <a:blip r:embed="rId5">
            <a:alphaModFix/>
          </a:blip>
          <a:srcRect b="0" l="0" r="0" t="0"/>
          <a:stretch/>
        </p:blipFill>
        <p:spPr>
          <a:xfrm>
            <a:off x="3605126" y="2437246"/>
            <a:ext cx="384361" cy="384361"/>
          </a:xfrm>
          <a:prstGeom prst="rect">
            <a:avLst/>
          </a:prstGeom>
          <a:noFill/>
          <a:ln>
            <a:noFill/>
          </a:ln>
        </p:spPr>
      </p:pic>
      <p:pic>
        <p:nvPicPr>
          <p:cNvPr descr="Wallet" id="493" name="Google Shape;493;p23"/>
          <p:cNvPicPr preferRelativeResize="0"/>
          <p:nvPr>
            <p:ph idx="18" type="pic"/>
          </p:nvPr>
        </p:nvPicPr>
        <p:blipFill rotWithShape="1">
          <a:blip r:embed="rId6">
            <a:alphaModFix/>
          </a:blip>
          <a:srcRect b="0" l="0" r="0" t="0"/>
          <a:stretch/>
        </p:blipFill>
        <p:spPr>
          <a:xfrm>
            <a:off x="5903820" y="2437246"/>
            <a:ext cx="384361" cy="384361"/>
          </a:xfrm>
          <a:prstGeom prst="rect">
            <a:avLst/>
          </a:prstGeom>
          <a:noFill/>
          <a:ln>
            <a:noFill/>
          </a:ln>
        </p:spPr>
      </p:pic>
      <p:pic>
        <p:nvPicPr>
          <p:cNvPr descr="Stethoscope" id="494" name="Google Shape;494;p23"/>
          <p:cNvPicPr preferRelativeResize="0"/>
          <p:nvPr>
            <p:ph idx="19" type="pic"/>
          </p:nvPr>
        </p:nvPicPr>
        <p:blipFill rotWithShape="1">
          <a:blip r:embed="rId7">
            <a:alphaModFix/>
          </a:blip>
          <a:srcRect b="0" l="0" r="0" t="0"/>
          <a:stretch/>
        </p:blipFill>
        <p:spPr>
          <a:xfrm>
            <a:off x="8178726" y="2437246"/>
            <a:ext cx="384361" cy="384361"/>
          </a:xfrm>
          <a:prstGeom prst="rect">
            <a:avLst/>
          </a:prstGeom>
          <a:noFill/>
          <a:ln>
            <a:noFill/>
          </a:ln>
        </p:spPr>
      </p:pic>
      <p:pic>
        <p:nvPicPr>
          <p:cNvPr descr="Upward trend" id="495" name="Google Shape;495;p23"/>
          <p:cNvPicPr preferRelativeResize="0"/>
          <p:nvPr>
            <p:ph idx="20" type="pic"/>
          </p:nvPr>
        </p:nvPicPr>
        <p:blipFill rotWithShape="1">
          <a:blip r:embed="rId8">
            <a:alphaModFix/>
          </a:blip>
          <a:srcRect b="0" l="0" r="0" t="0"/>
          <a:stretch/>
        </p:blipFill>
        <p:spPr>
          <a:xfrm>
            <a:off x="10465525" y="2437246"/>
            <a:ext cx="384361" cy="384361"/>
          </a:xfrm>
          <a:prstGeom prst="rect">
            <a:avLst/>
          </a:prstGeom>
          <a:noFill/>
          <a:ln>
            <a:noFill/>
          </a:ln>
        </p:spPr>
      </p:pic>
      <p:sp>
        <p:nvSpPr>
          <p:cNvPr descr="Beige rectangle" id="496" name="Google Shape;496;p23"/>
          <p:cNvSpPr/>
          <p:nvPr/>
        </p:nvSpPr>
        <p:spPr>
          <a:xfrm>
            <a:off x="722099" y="1322787"/>
            <a:ext cx="4104000" cy="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cxnSp>
        <p:nvCxnSpPr>
          <p:cNvPr id="497" name="Google Shape;497;p23"/>
          <p:cNvCxnSpPr/>
          <p:nvPr/>
        </p:nvCxnSpPr>
        <p:spPr>
          <a:xfrm rot="10800000">
            <a:off x="3759050" y="4706654"/>
            <a:ext cx="0" cy="311400"/>
          </a:xfrm>
          <a:prstGeom prst="straightConnector1">
            <a:avLst/>
          </a:prstGeom>
          <a:noFill/>
          <a:ln cap="flat" cmpd="sng" w="9525">
            <a:solidFill>
              <a:schemeClr val="lt2"/>
            </a:solidFill>
            <a:prstDash val="solid"/>
            <a:miter lim="800000"/>
            <a:headEnd len="sm" w="sm" type="none"/>
            <a:tailEnd len="sm" w="sm" type="oval"/>
          </a:ln>
        </p:spPr>
      </p:cxnSp>
      <p:cxnSp>
        <p:nvCxnSpPr>
          <p:cNvPr id="498" name="Google Shape;498;p23"/>
          <p:cNvCxnSpPr/>
          <p:nvPr/>
        </p:nvCxnSpPr>
        <p:spPr>
          <a:xfrm rot="10800000">
            <a:off x="6096000" y="4706654"/>
            <a:ext cx="0" cy="311400"/>
          </a:xfrm>
          <a:prstGeom prst="straightConnector1">
            <a:avLst/>
          </a:prstGeom>
          <a:noFill/>
          <a:ln cap="flat" cmpd="sng" w="9525">
            <a:solidFill>
              <a:schemeClr val="lt2"/>
            </a:solidFill>
            <a:prstDash val="solid"/>
            <a:miter lim="800000"/>
            <a:headEnd len="sm" w="sm" type="none"/>
            <a:tailEnd len="sm" w="sm" type="oval"/>
          </a:ln>
        </p:spPr>
      </p:cxnSp>
      <p:cxnSp>
        <p:nvCxnSpPr>
          <p:cNvPr id="499" name="Google Shape;499;p23"/>
          <p:cNvCxnSpPr/>
          <p:nvPr/>
        </p:nvCxnSpPr>
        <p:spPr>
          <a:xfrm rot="10800000">
            <a:off x="8362213" y="4704004"/>
            <a:ext cx="0" cy="311400"/>
          </a:xfrm>
          <a:prstGeom prst="straightConnector1">
            <a:avLst/>
          </a:prstGeom>
          <a:noFill/>
          <a:ln cap="flat" cmpd="sng" w="9525">
            <a:solidFill>
              <a:schemeClr val="lt2"/>
            </a:solidFill>
            <a:prstDash val="solid"/>
            <a:miter lim="800000"/>
            <a:headEnd len="sm" w="sm" type="none"/>
            <a:tailEnd len="sm" w="sm" type="oval"/>
          </a:ln>
        </p:spPr>
      </p:cxnSp>
      <p:sp>
        <p:nvSpPr>
          <p:cNvPr id="500" name="Google Shape;500;p23"/>
          <p:cNvSpPr/>
          <p:nvPr/>
        </p:nvSpPr>
        <p:spPr>
          <a:xfrm flipH="1" rot="10800000">
            <a:off x="5281450" y="6081920"/>
            <a:ext cx="1629000" cy="87000"/>
          </a:xfrm>
          <a:prstGeom prst="rect">
            <a:avLst/>
          </a:prstGeom>
          <a:solidFill>
            <a:schemeClr val="dk1">
              <a:alpha val="5529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cxnSp>
        <p:nvCxnSpPr>
          <p:cNvPr id="501" name="Google Shape;501;p23"/>
          <p:cNvCxnSpPr>
            <a:stCxn id="481" idx="2"/>
            <a:endCxn id="490" idx="0"/>
          </p:cNvCxnSpPr>
          <p:nvPr/>
        </p:nvCxnSpPr>
        <p:spPr>
          <a:xfrm flipH="1" rot="-5400000">
            <a:off x="3342949" y="2708964"/>
            <a:ext cx="920400" cy="4585500"/>
          </a:xfrm>
          <a:prstGeom prst="bentConnector3">
            <a:avLst>
              <a:gd fmla="val 49996" name="adj1"/>
            </a:avLst>
          </a:prstGeom>
          <a:noFill/>
          <a:ln cap="flat" cmpd="sng" w="9525">
            <a:solidFill>
              <a:schemeClr val="lt2"/>
            </a:solidFill>
            <a:prstDash val="solid"/>
            <a:miter lim="800000"/>
            <a:headEnd len="sm" w="sm" type="oval"/>
            <a:tailEnd len="sm" w="sm" type="oval"/>
          </a:ln>
        </p:spPr>
      </p:cxnSp>
      <p:cxnSp>
        <p:nvCxnSpPr>
          <p:cNvPr id="502" name="Google Shape;502;p23"/>
          <p:cNvCxnSpPr>
            <a:stCxn id="489" idx="2"/>
            <a:endCxn id="490" idx="0"/>
          </p:cNvCxnSpPr>
          <p:nvPr/>
        </p:nvCxnSpPr>
        <p:spPr>
          <a:xfrm rot="5400000">
            <a:off x="7916648" y="2720964"/>
            <a:ext cx="920400" cy="4561500"/>
          </a:xfrm>
          <a:prstGeom prst="bentConnector3">
            <a:avLst>
              <a:gd fmla="val 49996" name="adj1"/>
            </a:avLst>
          </a:prstGeom>
          <a:noFill/>
          <a:ln cap="flat" cmpd="sng" w="9525">
            <a:solidFill>
              <a:schemeClr val="lt2"/>
            </a:solidFill>
            <a:prstDash val="solid"/>
            <a:miter lim="800000"/>
            <a:headEnd len="sm" w="sm" type="oval"/>
            <a:tailEnd len="sm" w="sm" type="oval"/>
          </a:ln>
        </p:spPr>
      </p:cxnSp>
      <p:grpSp>
        <p:nvGrpSpPr>
          <p:cNvPr id="503" name="Google Shape;503;p23"/>
          <p:cNvGrpSpPr/>
          <p:nvPr/>
        </p:nvGrpSpPr>
        <p:grpSpPr>
          <a:xfrm>
            <a:off x="1370876" y="1302442"/>
            <a:ext cx="896287" cy="745643"/>
            <a:chOff x="1824638" y="1733550"/>
            <a:chExt cx="1192959" cy="992451"/>
          </a:xfrm>
        </p:grpSpPr>
        <p:sp>
          <p:nvSpPr>
            <p:cNvPr id="504" name="Google Shape;504;p23"/>
            <p:cNvSpPr/>
            <p:nvPr/>
          </p:nvSpPr>
          <p:spPr>
            <a:xfrm>
              <a:off x="1824638" y="1733550"/>
              <a:ext cx="992451" cy="992451"/>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505" name="Google Shape;505;p23"/>
            <p:cNvSpPr/>
            <p:nvPr/>
          </p:nvSpPr>
          <p:spPr>
            <a:xfrm>
              <a:off x="1925901" y="1819672"/>
              <a:ext cx="1091696"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grpSp>
        <p:nvGrpSpPr>
          <p:cNvPr id="506" name="Google Shape;506;p23"/>
          <p:cNvGrpSpPr/>
          <p:nvPr/>
        </p:nvGrpSpPr>
        <p:grpSpPr>
          <a:xfrm flipH="1">
            <a:off x="-1370876" y="1302442"/>
            <a:ext cx="896287" cy="745643"/>
            <a:chOff x="1824638" y="1733550"/>
            <a:chExt cx="1192959" cy="992451"/>
          </a:xfrm>
        </p:grpSpPr>
        <p:sp>
          <p:nvSpPr>
            <p:cNvPr id="507" name="Google Shape;507;p23"/>
            <p:cNvSpPr/>
            <p:nvPr/>
          </p:nvSpPr>
          <p:spPr>
            <a:xfrm>
              <a:off x="1824638" y="1733550"/>
              <a:ext cx="992451" cy="992451"/>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508" name="Google Shape;508;p23"/>
            <p:cNvSpPr/>
            <p:nvPr/>
          </p:nvSpPr>
          <p:spPr>
            <a:xfrm>
              <a:off x="1925901" y="1819672"/>
              <a:ext cx="1091696"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grpSp>
        <p:nvGrpSpPr>
          <p:cNvPr id="509" name="Google Shape;509;p23"/>
          <p:cNvGrpSpPr/>
          <p:nvPr/>
        </p:nvGrpSpPr>
        <p:grpSpPr>
          <a:xfrm>
            <a:off x="3404510" y="997838"/>
            <a:ext cx="745643" cy="745643"/>
            <a:chOff x="5482999" y="1607028"/>
            <a:chExt cx="1200866" cy="1200866"/>
          </a:xfrm>
        </p:grpSpPr>
        <p:sp>
          <p:nvSpPr>
            <p:cNvPr id="510" name="Google Shape;510;p23"/>
            <p:cNvSpPr/>
            <p:nvPr/>
          </p:nvSpPr>
          <p:spPr>
            <a:xfrm>
              <a:off x="5587207" y="1711236"/>
              <a:ext cx="992451" cy="992451"/>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511" name="Google Shape;511;p23"/>
            <p:cNvSpPr/>
            <p:nvPr/>
          </p:nvSpPr>
          <p:spPr>
            <a:xfrm>
              <a:off x="5482999" y="1607028"/>
              <a:ext cx="1200866" cy="1200866"/>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grpSp>
        <p:nvGrpSpPr>
          <p:cNvPr id="512" name="Google Shape;512;p23"/>
          <p:cNvGrpSpPr/>
          <p:nvPr/>
        </p:nvGrpSpPr>
        <p:grpSpPr>
          <a:xfrm>
            <a:off x="7901577" y="2268089"/>
            <a:ext cx="926876" cy="745643"/>
            <a:chOff x="7901577" y="2268089"/>
            <a:chExt cx="926876" cy="745643"/>
          </a:xfrm>
        </p:grpSpPr>
        <p:sp>
          <p:nvSpPr>
            <p:cNvPr id="513" name="Google Shape;513;p23"/>
            <p:cNvSpPr/>
            <p:nvPr/>
          </p:nvSpPr>
          <p:spPr>
            <a:xfrm flipH="1">
              <a:off x="8516862" y="2268089"/>
              <a:ext cx="311591" cy="745643"/>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514" name="Google Shape;514;p23"/>
            <p:cNvSpPr/>
            <p:nvPr/>
          </p:nvSpPr>
          <p:spPr>
            <a:xfrm flipH="1">
              <a:off x="7901577" y="2332794"/>
              <a:ext cx="781787" cy="616234"/>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grpSp>
        <p:nvGrpSpPr>
          <p:cNvPr id="515" name="Google Shape;515;p23"/>
          <p:cNvGrpSpPr/>
          <p:nvPr/>
        </p:nvGrpSpPr>
        <p:grpSpPr>
          <a:xfrm flipH="1">
            <a:off x="-7901577" y="2268089"/>
            <a:ext cx="926876" cy="745643"/>
            <a:chOff x="7901577" y="2268089"/>
            <a:chExt cx="926876" cy="745643"/>
          </a:xfrm>
        </p:grpSpPr>
        <p:sp>
          <p:nvSpPr>
            <p:cNvPr id="516" name="Google Shape;516;p23"/>
            <p:cNvSpPr/>
            <p:nvPr/>
          </p:nvSpPr>
          <p:spPr>
            <a:xfrm flipH="1">
              <a:off x="8516862" y="2268089"/>
              <a:ext cx="311591" cy="745643"/>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517" name="Google Shape;517;p23"/>
            <p:cNvSpPr/>
            <p:nvPr/>
          </p:nvSpPr>
          <p:spPr>
            <a:xfrm flipH="1">
              <a:off x="7901577" y="2332794"/>
              <a:ext cx="781787" cy="616234"/>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descr="Scientist looking at test tube" id="522" name="Google Shape;522;p24"/>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3F3F3F"/>
          </a:solidFill>
          <a:ln>
            <a:noFill/>
          </a:ln>
        </p:spPr>
      </p:pic>
      <p:sp>
        <p:nvSpPr>
          <p:cNvPr id="523" name="Google Shape;523;p24"/>
          <p:cNvSpPr txBox="1"/>
          <p:nvPr>
            <p:ph type="ctrTitle"/>
          </p:nvPr>
        </p:nvSpPr>
        <p:spPr>
          <a:xfrm>
            <a:off x="0" y="0"/>
            <a:ext cx="9672000" cy="6858000"/>
          </a:xfrm>
          <a:prstGeom prst="rect">
            <a:avLst/>
          </a:prstGeom>
          <a:solidFill>
            <a:schemeClr val="dk2">
              <a:alpha val="69411"/>
            </a:schemeClr>
          </a:solidFill>
          <a:ln>
            <a:noFill/>
          </a:ln>
        </p:spPr>
        <p:txBody>
          <a:bodyPr anchorCtr="0" anchor="ctr" bIns="756000" lIns="1116000" spcFirstLastPara="1" rIns="180000" wrap="square" tIns="0">
            <a:noAutofit/>
          </a:bodyPr>
          <a:lstStyle/>
          <a:p>
            <a:pPr indent="0" lvl="0" marL="0" rtl="0" algn="l">
              <a:lnSpc>
                <a:spcPct val="65000"/>
              </a:lnSpc>
              <a:spcBef>
                <a:spcPts val="0"/>
              </a:spcBef>
              <a:spcAft>
                <a:spcPts val="0"/>
              </a:spcAft>
              <a:buClr>
                <a:schemeClr val="lt1"/>
              </a:buClr>
              <a:buSzPts val="8800"/>
              <a:buFont typeface="Gill Sans"/>
              <a:buNone/>
            </a:pPr>
            <a:r>
              <a:rPr lang="en-US"/>
              <a:t>THANK</a:t>
            </a:r>
            <a:br>
              <a:rPr lang="en-US"/>
            </a:br>
            <a:r>
              <a:rPr lang="en-US"/>
              <a:t>YOU</a:t>
            </a:r>
            <a:endParaRPr/>
          </a:p>
        </p:txBody>
      </p:sp>
      <p:sp>
        <p:nvSpPr>
          <p:cNvPr id="524" name="Google Shape;524;p24"/>
          <p:cNvSpPr txBox="1"/>
          <p:nvPr>
            <p:ph idx="1" type="body"/>
          </p:nvPr>
        </p:nvSpPr>
        <p:spPr>
          <a:xfrm>
            <a:off x="2357525" y="3905775"/>
            <a:ext cx="3278700" cy="671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en-US" sz="3000"/>
              <a:t>Any questions?</a:t>
            </a:r>
            <a:endParaRPr sz="3000"/>
          </a:p>
        </p:txBody>
      </p:sp>
      <p:sp>
        <p:nvSpPr>
          <p:cNvPr id="525" name="Google Shape;525;p24"/>
          <p:cNvSpPr/>
          <p:nvPr/>
        </p:nvSpPr>
        <p:spPr>
          <a:xfrm>
            <a:off x="781399" y="2238573"/>
            <a:ext cx="10629202" cy="119042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descr="Beige rectangle" id="526" name="Google Shape;526;p24"/>
          <p:cNvSpPr/>
          <p:nvPr/>
        </p:nvSpPr>
        <p:spPr>
          <a:xfrm flipH="1" rot="10800000">
            <a:off x="1204699" y="37916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
          <p:cNvSpPr/>
          <p:nvPr/>
        </p:nvSpPr>
        <p:spPr>
          <a:xfrm>
            <a:off x="764584" y="2238573"/>
            <a:ext cx="10629202" cy="2291045"/>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11" name="Google Shape;211;p3"/>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12" name="Google Shape;212;p3"/>
          <p:cNvSpPr txBox="1"/>
          <p:nvPr>
            <p:ph idx="2" type="body"/>
          </p:nvPr>
        </p:nvSpPr>
        <p:spPr>
          <a:xfrm>
            <a:off x="1303794" y="3005055"/>
            <a:ext cx="2034138" cy="360445"/>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r>
              <a:rPr lang="en-US"/>
              <a:t>Andrew Huynh</a:t>
            </a:r>
            <a:endParaRPr/>
          </a:p>
        </p:txBody>
      </p:sp>
      <p:sp>
        <p:nvSpPr>
          <p:cNvPr id="213" name="Google Shape;213;p3"/>
          <p:cNvSpPr txBox="1"/>
          <p:nvPr>
            <p:ph idx="3" type="body"/>
          </p:nvPr>
        </p:nvSpPr>
        <p:spPr>
          <a:xfrm>
            <a:off x="5078931" y="3407563"/>
            <a:ext cx="2034138" cy="24588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2"/>
              </a:buClr>
              <a:buSzPts val="1200"/>
              <a:buFont typeface="Arial"/>
              <a:buNone/>
            </a:pPr>
            <a:r>
              <a:rPr lang="en-US"/>
              <a:t>Senior, DBA Major</a:t>
            </a:r>
            <a:endParaRPr/>
          </a:p>
        </p:txBody>
      </p:sp>
      <p:sp>
        <p:nvSpPr>
          <p:cNvPr id="214" name="Google Shape;214;p3"/>
          <p:cNvSpPr txBox="1"/>
          <p:nvPr>
            <p:ph idx="4" type="body"/>
          </p:nvPr>
        </p:nvSpPr>
        <p:spPr>
          <a:xfrm>
            <a:off x="5078931" y="3005055"/>
            <a:ext cx="2034138" cy="360445"/>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r>
              <a:rPr lang="en-US"/>
              <a:t>Eve Fabre</a:t>
            </a:r>
            <a:endParaRPr/>
          </a:p>
        </p:txBody>
      </p:sp>
      <p:sp>
        <p:nvSpPr>
          <p:cNvPr id="215" name="Google Shape;215;p3"/>
          <p:cNvSpPr txBox="1"/>
          <p:nvPr>
            <p:ph idx="5" type="body"/>
          </p:nvPr>
        </p:nvSpPr>
        <p:spPr>
          <a:xfrm>
            <a:off x="8828931" y="3407563"/>
            <a:ext cx="2034138" cy="24588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2"/>
              </a:buClr>
              <a:buSzPts val="1200"/>
              <a:buFont typeface="Arial"/>
              <a:buNone/>
            </a:pPr>
            <a:r>
              <a:rPr lang="en-US"/>
              <a:t>Senior, BDA Major</a:t>
            </a:r>
            <a:endParaRPr/>
          </a:p>
        </p:txBody>
      </p:sp>
      <p:sp>
        <p:nvSpPr>
          <p:cNvPr id="216" name="Google Shape;216;p3"/>
          <p:cNvSpPr txBox="1"/>
          <p:nvPr>
            <p:ph idx="6" type="body"/>
          </p:nvPr>
        </p:nvSpPr>
        <p:spPr>
          <a:xfrm>
            <a:off x="8828931" y="3005055"/>
            <a:ext cx="2034138" cy="360445"/>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r>
              <a:rPr lang="en-US"/>
              <a:t>Aki Otsuka</a:t>
            </a:r>
            <a:endParaRPr/>
          </a:p>
        </p:txBody>
      </p:sp>
      <p:sp>
        <p:nvSpPr>
          <p:cNvPr id="217" name="Google Shape;217;p3"/>
          <p:cNvSpPr txBox="1"/>
          <p:nvPr>
            <p:ph idx="13" type="body"/>
          </p:nvPr>
        </p:nvSpPr>
        <p:spPr>
          <a:xfrm>
            <a:off x="3185078" y="5736658"/>
            <a:ext cx="2034138" cy="24588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2"/>
              </a:buClr>
              <a:buSzPts val="1200"/>
              <a:buFont typeface="Arial"/>
              <a:buNone/>
            </a:pPr>
            <a:r>
              <a:rPr lang="en-US"/>
              <a:t>Junior, CIS Major</a:t>
            </a:r>
            <a:endParaRPr/>
          </a:p>
        </p:txBody>
      </p:sp>
      <p:sp>
        <p:nvSpPr>
          <p:cNvPr id="218" name="Google Shape;218;p3"/>
          <p:cNvSpPr txBox="1"/>
          <p:nvPr>
            <p:ph idx="14" type="body"/>
          </p:nvPr>
        </p:nvSpPr>
        <p:spPr>
          <a:xfrm>
            <a:off x="3185078" y="5334150"/>
            <a:ext cx="2034138" cy="360445"/>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r>
              <a:rPr lang="en-US"/>
              <a:t>Omar Tanimu</a:t>
            </a:r>
            <a:endParaRPr/>
          </a:p>
        </p:txBody>
      </p:sp>
      <p:sp>
        <p:nvSpPr>
          <p:cNvPr id="219" name="Google Shape;219;p3"/>
          <p:cNvSpPr txBox="1"/>
          <p:nvPr>
            <p:ph idx="15" type="body"/>
          </p:nvPr>
        </p:nvSpPr>
        <p:spPr>
          <a:xfrm>
            <a:off x="6947646" y="5736658"/>
            <a:ext cx="2034138" cy="24588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2"/>
              </a:buClr>
              <a:buSzPts val="1200"/>
              <a:buFont typeface="Arial"/>
              <a:buNone/>
            </a:pPr>
            <a:r>
              <a:rPr lang="en-US"/>
              <a:t>Junior, BDA Major</a:t>
            </a:r>
            <a:endParaRPr/>
          </a:p>
        </p:txBody>
      </p:sp>
      <p:sp>
        <p:nvSpPr>
          <p:cNvPr id="220" name="Google Shape;220;p3"/>
          <p:cNvSpPr txBox="1"/>
          <p:nvPr>
            <p:ph idx="16" type="body"/>
          </p:nvPr>
        </p:nvSpPr>
        <p:spPr>
          <a:xfrm>
            <a:off x="6947646" y="5334150"/>
            <a:ext cx="2445202" cy="360445"/>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r>
              <a:rPr lang="en-US"/>
              <a:t>Shri Harish Sankaradass</a:t>
            </a:r>
            <a:endParaRPr/>
          </a:p>
        </p:txBody>
      </p:sp>
      <p:sp>
        <p:nvSpPr>
          <p:cNvPr id="221" name="Google Shape;221;p3"/>
          <p:cNvSpPr txBox="1"/>
          <p:nvPr>
            <p:ph type="title"/>
          </p:nvPr>
        </p:nvSpPr>
        <p:spPr>
          <a:xfrm>
            <a:off x="372349" y="810450"/>
            <a:ext cx="4997100" cy="514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Gill Sans"/>
              <a:buNone/>
            </a:pPr>
            <a:r>
              <a:rPr lang="en-US"/>
              <a:t>THE  TEAM MEMBERS</a:t>
            </a:r>
            <a:endParaRPr/>
          </a:p>
        </p:txBody>
      </p:sp>
      <p:sp>
        <p:nvSpPr>
          <p:cNvPr descr="Beige rectangle" id="222" name="Google Shape;222;p3"/>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223" name="Google Shape;223;p3"/>
          <p:cNvSpPr/>
          <p:nvPr/>
        </p:nvSpPr>
        <p:spPr>
          <a:xfrm>
            <a:off x="1594339" y="1841895"/>
            <a:ext cx="1453048"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24" name="Google Shape;224;p3"/>
          <p:cNvSpPr/>
          <p:nvPr/>
        </p:nvSpPr>
        <p:spPr>
          <a:xfrm>
            <a:off x="9119476" y="1841895"/>
            <a:ext cx="1453048"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25" name="Google Shape;225;p3"/>
          <p:cNvSpPr/>
          <p:nvPr/>
        </p:nvSpPr>
        <p:spPr>
          <a:xfrm>
            <a:off x="3475623" y="4170990"/>
            <a:ext cx="1453048"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26" name="Google Shape;226;p3"/>
          <p:cNvSpPr/>
          <p:nvPr/>
        </p:nvSpPr>
        <p:spPr>
          <a:xfrm>
            <a:off x="7238191" y="4170990"/>
            <a:ext cx="1453048"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27" name="Google Shape;227;p3"/>
          <p:cNvSpPr/>
          <p:nvPr/>
        </p:nvSpPr>
        <p:spPr>
          <a:xfrm>
            <a:off x="5369476" y="1841895"/>
            <a:ext cx="1453048" cy="820207"/>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28" name="Google Shape;228;p3"/>
          <p:cNvSpPr txBox="1"/>
          <p:nvPr>
            <p:ph idx="1" type="body"/>
          </p:nvPr>
        </p:nvSpPr>
        <p:spPr>
          <a:xfrm>
            <a:off x="1303794" y="3407563"/>
            <a:ext cx="2034138" cy="24588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2"/>
              </a:buClr>
              <a:buSzPts val="1200"/>
              <a:buFont typeface="Arial"/>
              <a:buNone/>
            </a:pPr>
            <a:r>
              <a:rPr lang="en-US"/>
              <a:t>Junior, CIS Major</a:t>
            </a:r>
            <a:endParaRPr/>
          </a:p>
        </p:txBody>
      </p:sp>
      <p:pic>
        <p:nvPicPr>
          <p:cNvPr id="229" name="Google Shape;229;p3"/>
          <p:cNvPicPr preferRelativeResize="0"/>
          <p:nvPr/>
        </p:nvPicPr>
        <p:blipFill rotWithShape="1">
          <a:blip r:embed="rId3">
            <a:alphaModFix/>
          </a:blip>
          <a:srcRect b="0" l="0" r="0" t="0"/>
          <a:stretch/>
        </p:blipFill>
        <p:spPr>
          <a:xfrm>
            <a:off x="5744601" y="1351775"/>
            <a:ext cx="906300" cy="1611205"/>
          </a:xfrm>
          <a:prstGeom prst="rect">
            <a:avLst/>
          </a:prstGeom>
          <a:noFill/>
          <a:ln>
            <a:noFill/>
          </a:ln>
        </p:spPr>
      </p:pic>
      <p:pic>
        <p:nvPicPr>
          <p:cNvPr id="230" name="Google Shape;230;p3"/>
          <p:cNvPicPr preferRelativeResize="0"/>
          <p:nvPr/>
        </p:nvPicPr>
        <p:blipFill rotWithShape="1">
          <a:blip r:embed="rId4">
            <a:alphaModFix/>
          </a:blip>
          <a:srcRect b="0" l="0" r="0" t="0"/>
          <a:stretch/>
        </p:blipFill>
        <p:spPr>
          <a:xfrm>
            <a:off x="3683149" y="4048491"/>
            <a:ext cx="1038025" cy="1243609"/>
          </a:xfrm>
          <a:prstGeom prst="rect">
            <a:avLst/>
          </a:prstGeom>
          <a:noFill/>
          <a:ln>
            <a:noFill/>
          </a:ln>
        </p:spPr>
      </p:pic>
      <p:pic>
        <p:nvPicPr>
          <p:cNvPr id="231" name="Google Shape;231;p3"/>
          <p:cNvPicPr preferRelativeResize="0"/>
          <p:nvPr/>
        </p:nvPicPr>
        <p:blipFill rotWithShape="1">
          <a:blip r:embed="rId5">
            <a:alphaModFix/>
          </a:blip>
          <a:srcRect b="0" l="0" r="0" t="0"/>
          <a:stretch/>
        </p:blipFill>
        <p:spPr>
          <a:xfrm>
            <a:off x="7372913" y="3925500"/>
            <a:ext cx="1038034" cy="1311200"/>
          </a:xfrm>
          <a:prstGeom prst="rect">
            <a:avLst/>
          </a:prstGeom>
          <a:noFill/>
          <a:ln>
            <a:noFill/>
          </a:ln>
        </p:spPr>
      </p:pic>
      <p:pic>
        <p:nvPicPr>
          <p:cNvPr id="232" name="Google Shape;232;p3"/>
          <p:cNvPicPr preferRelativeResize="0"/>
          <p:nvPr/>
        </p:nvPicPr>
        <p:blipFill rotWithShape="1">
          <a:blip r:embed="rId6">
            <a:alphaModFix/>
          </a:blip>
          <a:srcRect b="0" l="0" r="0" t="0"/>
          <a:stretch/>
        </p:blipFill>
        <p:spPr>
          <a:xfrm>
            <a:off x="9348125" y="1384885"/>
            <a:ext cx="1038024" cy="1544992"/>
          </a:xfrm>
          <a:prstGeom prst="rect">
            <a:avLst/>
          </a:prstGeom>
          <a:noFill/>
          <a:ln>
            <a:noFill/>
          </a:ln>
        </p:spPr>
      </p:pic>
      <p:pic>
        <p:nvPicPr>
          <p:cNvPr id="233" name="Google Shape;233;p3"/>
          <p:cNvPicPr preferRelativeResize="0"/>
          <p:nvPr/>
        </p:nvPicPr>
        <p:blipFill rotWithShape="1">
          <a:blip r:embed="rId7">
            <a:alphaModFix/>
          </a:blip>
          <a:srcRect b="0" l="0" r="0" t="0"/>
          <a:stretch/>
        </p:blipFill>
        <p:spPr>
          <a:xfrm>
            <a:off x="1805850" y="1651774"/>
            <a:ext cx="1038024" cy="1311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37" name="Shape 237"/>
        <p:cNvGrpSpPr/>
        <p:nvPr/>
      </p:nvGrpSpPr>
      <p:grpSpPr>
        <a:xfrm>
          <a:off x="0" y="0"/>
          <a:ext cx="0" cy="0"/>
          <a:chOff x="0" y="0"/>
          <a:chExt cx="0" cy="0"/>
        </a:xfrm>
      </p:grpSpPr>
      <p:pic>
        <p:nvPicPr>
          <p:cNvPr descr="Woman walking through a door" id="238" name="Google Shape;238;p4"/>
          <p:cNvPicPr preferRelativeResize="0"/>
          <p:nvPr>
            <p:ph idx="2" type="pic"/>
          </p:nvPr>
        </p:nvPicPr>
        <p:blipFill rotWithShape="1">
          <a:blip r:embed="rId3">
            <a:alphaModFix/>
          </a:blip>
          <a:srcRect b="0" l="0" r="0" t="0"/>
          <a:stretch/>
        </p:blipFill>
        <p:spPr>
          <a:xfrm>
            <a:off x="0" y="0"/>
            <a:ext cx="12012001" cy="6858000"/>
          </a:xfrm>
          <a:prstGeom prst="rect">
            <a:avLst/>
          </a:prstGeom>
          <a:noFill/>
          <a:ln>
            <a:noFill/>
          </a:ln>
        </p:spPr>
      </p:pic>
      <p:sp>
        <p:nvSpPr>
          <p:cNvPr id="239" name="Google Shape;239;p4"/>
          <p:cNvSpPr/>
          <p:nvPr/>
        </p:nvSpPr>
        <p:spPr>
          <a:xfrm>
            <a:off x="1569877" y="0"/>
            <a:ext cx="6058185" cy="6858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40" name="Google Shape;240;p4"/>
          <p:cNvSpPr txBox="1"/>
          <p:nvPr>
            <p:ph idx="1" type="body"/>
          </p:nvPr>
        </p:nvSpPr>
        <p:spPr>
          <a:xfrm>
            <a:off x="1147350" y="2731926"/>
            <a:ext cx="6903300" cy="2969400"/>
          </a:xfrm>
          <a:prstGeom prst="rect">
            <a:avLst/>
          </a:prstGeom>
          <a:gradFill>
            <a:gsLst>
              <a:gs pos="0">
                <a:schemeClr val="dk2"/>
              </a:gs>
              <a:gs pos="100000">
                <a:schemeClr val="accent2"/>
              </a:gs>
            </a:gsLst>
            <a:lin ang="14400000" scaled="0"/>
          </a:gradFill>
          <a:ln>
            <a:noFill/>
          </a:ln>
        </p:spPr>
        <p:txBody>
          <a:bodyPr anchorCtr="0" anchor="t" bIns="0" lIns="576000" spcFirstLastPara="1" rIns="576000" wrap="square" tIns="1872000">
            <a:noAutofit/>
          </a:bodyPr>
          <a:lstStyle/>
          <a:p>
            <a:pPr indent="0" lvl="0" marL="0" rtl="0" algn="l">
              <a:lnSpc>
                <a:spcPct val="125000"/>
              </a:lnSpc>
              <a:spcBef>
                <a:spcPts val="0"/>
              </a:spcBef>
              <a:spcAft>
                <a:spcPts val="0"/>
              </a:spcAft>
              <a:buSzPts val="1600"/>
              <a:buNone/>
            </a:pPr>
            <a:r>
              <a:rPr lang="en-US"/>
              <a:t>Our mission was to create a database for a double blind depression drug study conducted by Windcrest Research hospital. </a:t>
            </a:r>
            <a:endParaRPr/>
          </a:p>
        </p:txBody>
      </p:sp>
      <p:sp>
        <p:nvSpPr>
          <p:cNvPr id="241" name="Google Shape;241;p4"/>
          <p:cNvSpPr txBox="1"/>
          <p:nvPr>
            <p:ph type="title"/>
          </p:nvPr>
        </p:nvSpPr>
        <p:spPr>
          <a:xfrm>
            <a:off x="2870207" y="3129954"/>
            <a:ext cx="4585966" cy="100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000"/>
              <a:buFont typeface="Gill Sans"/>
              <a:buNone/>
            </a:pPr>
            <a:r>
              <a:rPr lang="en-US"/>
              <a:t>OUR </a:t>
            </a:r>
            <a:endParaRPr/>
          </a:p>
          <a:p>
            <a:pPr indent="0" lvl="0" marL="0" rtl="0" algn="l">
              <a:lnSpc>
                <a:spcPct val="90000"/>
              </a:lnSpc>
              <a:spcBef>
                <a:spcPts val="0"/>
              </a:spcBef>
              <a:spcAft>
                <a:spcPts val="0"/>
              </a:spcAft>
              <a:buClr>
                <a:schemeClr val="lt1"/>
              </a:buClr>
              <a:buSzPts val="4000"/>
              <a:buFont typeface="Gill Sans"/>
              <a:buNone/>
            </a:pPr>
            <a:r>
              <a:rPr lang="en-US"/>
              <a:t> PROJECT</a:t>
            </a:r>
            <a:br>
              <a:rPr lang="en-US"/>
            </a:br>
            <a:endParaRPr/>
          </a:p>
        </p:txBody>
      </p:sp>
      <p:sp>
        <p:nvSpPr>
          <p:cNvPr descr="Beige rectangle" id="242" name="Google Shape;242;p4"/>
          <p:cNvSpPr/>
          <p:nvPr/>
        </p:nvSpPr>
        <p:spPr>
          <a:xfrm>
            <a:off x="1793360" y="4332687"/>
            <a:ext cx="4104000" cy="0"/>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nvGrpSpPr>
          <p:cNvPr descr="Icon Lightbulb" id="243" name="Google Shape;243;p4"/>
          <p:cNvGrpSpPr/>
          <p:nvPr/>
        </p:nvGrpSpPr>
        <p:grpSpPr>
          <a:xfrm>
            <a:off x="1150699" y="2176584"/>
            <a:ext cx="362015" cy="584795"/>
            <a:chOff x="1684741" y="3186732"/>
            <a:chExt cx="530027" cy="856197"/>
          </a:xfrm>
        </p:grpSpPr>
        <p:sp>
          <p:nvSpPr>
            <p:cNvPr id="244" name="Google Shape;244;p4"/>
            <p:cNvSpPr/>
            <p:nvPr/>
          </p:nvSpPr>
          <p:spPr>
            <a:xfrm>
              <a:off x="1817248" y="3777916"/>
              <a:ext cx="265013" cy="61157"/>
            </a:xfrm>
            <a:custGeom>
              <a:rect b="b" l="l" r="r" t="t"/>
              <a:pathLst>
                <a:path extrusionOk="0" h="61156" w="265013">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245" name="Google Shape;245;p4"/>
            <p:cNvSpPr/>
            <p:nvPr/>
          </p:nvSpPr>
          <p:spPr>
            <a:xfrm>
              <a:off x="1817248" y="3879844"/>
              <a:ext cx="265013" cy="61157"/>
            </a:xfrm>
            <a:custGeom>
              <a:rect b="b" l="l" r="r" t="t"/>
              <a:pathLst>
                <a:path extrusionOk="0" h="61156" w="265013">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246" name="Google Shape;246;p4"/>
            <p:cNvSpPr/>
            <p:nvPr/>
          </p:nvSpPr>
          <p:spPr>
            <a:xfrm>
              <a:off x="1883501" y="3981772"/>
              <a:ext cx="132507" cy="61157"/>
            </a:xfrm>
            <a:custGeom>
              <a:rect b="b" l="l" r="r" t="t"/>
              <a:pathLst>
                <a:path extrusionOk="0" h="61156" w="13250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247" name="Google Shape;247;p4"/>
            <p:cNvSpPr/>
            <p:nvPr/>
          </p:nvSpPr>
          <p:spPr>
            <a:xfrm>
              <a:off x="1684741" y="3186732"/>
              <a:ext cx="530027" cy="550412"/>
            </a:xfrm>
            <a:custGeom>
              <a:rect b="b" l="l" r="r" t="t"/>
              <a:pathLst>
                <a:path extrusionOk="0" h="550412" w="530026">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sp>
        <p:nvSpPr>
          <p:cNvPr id="248" name="Google Shape;248;p4"/>
          <p:cNvSpPr/>
          <p:nvPr/>
        </p:nvSpPr>
        <p:spPr>
          <a:xfrm>
            <a:off x="1569877" y="5904087"/>
            <a:ext cx="6058183" cy="45719"/>
          </a:xfrm>
          <a:prstGeom prst="rect">
            <a:avLst/>
          </a:prstGeom>
          <a:solidFill>
            <a:schemeClr val="dk1">
              <a:alpha val="5529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49" name="Google Shape;249;p4"/>
          <p:cNvSpPr/>
          <p:nvPr>
            <p:ph idx="12" type="sldNum"/>
          </p:nvPr>
        </p:nvSpPr>
        <p:spPr>
          <a:xfrm>
            <a:off x="11575764" y="6241764"/>
            <a:ext cx="270474" cy="270474"/>
          </a:xfrm>
          <a:prstGeom prst="ellipse">
            <a:avLst/>
          </a:prstGeom>
          <a:solidFill>
            <a:schemeClr val="dk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grpSp>
        <p:nvGrpSpPr>
          <p:cNvPr id="250" name="Google Shape;250;p4"/>
          <p:cNvGrpSpPr/>
          <p:nvPr/>
        </p:nvGrpSpPr>
        <p:grpSpPr>
          <a:xfrm>
            <a:off x="4138592" y="1212992"/>
            <a:ext cx="906419" cy="906419"/>
            <a:chOff x="5482999" y="1607028"/>
            <a:chExt cx="1200866" cy="1200866"/>
          </a:xfrm>
        </p:grpSpPr>
        <p:sp>
          <p:nvSpPr>
            <p:cNvPr id="251" name="Google Shape;251;p4"/>
            <p:cNvSpPr/>
            <p:nvPr/>
          </p:nvSpPr>
          <p:spPr>
            <a:xfrm>
              <a:off x="5587207" y="1711236"/>
              <a:ext cx="992451" cy="992451"/>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52" name="Google Shape;252;p4"/>
            <p:cNvSpPr/>
            <p:nvPr/>
          </p:nvSpPr>
          <p:spPr>
            <a:xfrm>
              <a:off x="5482999" y="1607028"/>
              <a:ext cx="1200866" cy="1200866"/>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ABOUT  WINDCREST</a:t>
            </a:r>
            <a:endParaRPr/>
          </a:p>
        </p:txBody>
      </p:sp>
      <p:sp>
        <p:nvSpPr>
          <p:cNvPr id="258" name="Google Shape;258;p5"/>
          <p:cNvSpPr txBox="1"/>
          <p:nvPr>
            <p:ph idx="2" type="body"/>
          </p:nvPr>
        </p:nvSpPr>
        <p:spPr>
          <a:xfrm>
            <a:off x="2095500" y="1992925"/>
            <a:ext cx="9567900" cy="1095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b="1" lang="en-US" sz="2400">
                <a:solidFill>
                  <a:schemeClr val="accent2"/>
                </a:solidFill>
                <a:latin typeface="Gill Sans"/>
                <a:ea typeface="Gill Sans"/>
                <a:cs typeface="Gill Sans"/>
                <a:sym typeface="Gill Sans"/>
              </a:rPr>
              <a:t>Windcrest Research Hospital</a:t>
            </a:r>
            <a:br>
              <a:rPr lang="en-US" sz="2400"/>
            </a:br>
            <a:r>
              <a:rPr lang="en-US" sz="2400"/>
              <a:t> Conducting  a double blind depression drug research.</a:t>
            </a:r>
            <a:endParaRPr sz="2400"/>
          </a:p>
          <a:p>
            <a:pPr indent="0" lvl="0" marL="0" rtl="0" algn="l">
              <a:lnSpc>
                <a:spcPct val="100000"/>
              </a:lnSpc>
              <a:spcBef>
                <a:spcPts val="0"/>
              </a:spcBef>
              <a:spcAft>
                <a:spcPts val="0"/>
              </a:spcAft>
              <a:buSzPts val="1600"/>
              <a:buNone/>
            </a:pPr>
            <a:r>
              <a:rPr lang="en-US" sz="2400"/>
              <a:t>Symptoms are recorded at each visit to determine effectiveness</a:t>
            </a:r>
            <a:endParaRPr sz="2400"/>
          </a:p>
          <a:p>
            <a:pPr indent="0" lvl="0" marL="0" rtl="0" algn="l">
              <a:lnSpc>
                <a:spcPct val="100000"/>
              </a:lnSpc>
              <a:spcBef>
                <a:spcPts val="0"/>
              </a:spcBef>
              <a:spcAft>
                <a:spcPts val="0"/>
              </a:spcAft>
              <a:buSzPts val="1600"/>
              <a:buNone/>
            </a:pPr>
            <a:r>
              <a:t/>
            </a:r>
            <a:endParaRPr sz="2400"/>
          </a:p>
          <a:p>
            <a:pPr indent="0" lvl="0" marL="0" rtl="0" algn="l">
              <a:lnSpc>
                <a:spcPct val="100000"/>
              </a:lnSpc>
              <a:spcBef>
                <a:spcPts val="0"/>
              </a:spcBef>
              <a:spcAft>
                <a:spcPts val="0"/>
              </a:spcAft>
              <a:buSzPts val="1600"/>
              <a:buNone/>
            </a:pPr>
            <a:r>
              <a:t/>
            </a:r>
            <a:endParaRPr sz="1200"/>
          </a:p>
        </p:txBody>
      </p:sp>
      <p:sp>
        <p:nvSpPr>
          <p:cNvPr id="259" name="Google Shape;259;p5"/>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60" name="Google Shape;260;p5"/>
          <p:cNvSpPr txBox="1"/>
          <p:nvPr>
            <p:ph idx="6" type="body"/>
          </p:nvPr>
        </p:nvSpPr>
        <p:spPr>
          <a:xfrm>
            <a:off x="2095500" y="3431125"/>
            <a:ext cx="7727100" cy="1095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b="1" lang="en-US" sz="2400">
                <a:solidFill>
                  <a:schemeClr val="accent2"/>
                </a:solidFill>
                <a:latin typeface="Gill Sans"/>
                <a:ea typeface="Gill Sans"/>
                <a:cs typeface="Gill Sans"/>
                <a:sym typeface="Gill Sans"/>
              </a:rPr>
              <a:t>Drug Study</a:t>
            </a:r>
            <a:br>
              <a:rPr lang="en-US" sz="2400"/>
            </a:br>
            <a:r>
              <a:rPr lang="en-US" sz="2400"/>
              <a:t>Only two supervisors know which drug were used</a:t>
            </a:r>
            <a:endParaRPr sz="2400"/>
          </a:p>
        </p:txBody>
      </p:sp>
      <p:sp>
        <p:nvSpPr>
          <p:cNvPr id="261" name="Google Shape;261;p5"/>
          <p:cNvSpPr txBox="1"/>
          <p:nvPr>
            <p:ph idx="7" type="body"/>
          </p:nvPr>
        </p:nvSpPr>
        <p:spPr>
          <a:xfrm>
            <a:off x="2095500" y="4869325"/>
            <a:ext cx="5951700" cy="1900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b="1" lang="en-US" sz="2400">
                <a:solidFill>
                  <a:schemeClr val="accent2"/>
                </a:solidFill>
                <a:latin typeface="Gill Sans"/>
                <a:ea typeface="Gill Sans"/>
                <a:cs typeface="Gill Sans"/>
                <a:sym typeface="Gill Sans"/>
              </a:rPr>
              <a:t>Numbers</a:t>
            </a:r>
            <a:endParaRPr sz="2400"/>
          </a:p>
          <a:p>
            <a:pPr indent="0" lvl="0" marL="0" rtl="0" algn="l">
              <a:lnSpc>
                <a:spcPct val="100000"/>
              </a:lnSpc>
              <a:spcBef>
                <a:spcPts val="0"/>
              </a:spcBef>
              <a:spcAft>
                <a:spcPts val="0"/>
              </a:spcAft>
              <a:buSzPts val="1600"/>
              <a:buNone/>
            </a:pPr>
            <a:r>
              <a:rPr lang="en-US" sz="2400"/>
              <a:t>20 doctors</a:t>
            </a:r>
            <a:endParaRPr sz="2400"/>
          </a:p>
          <a:p>
            <a:pPr indent="0" lvl="0" marL="0" rtl="0" algn="l">
              <a:lnSpc>
                <a:spcPct val="100000"/>
              </a:lnSpc>
              <a:spcBef>
                <a:spcPts val="0"/>
              </a:spcBef>
              <a:spcAft>
                <a:spcPts val="0"/>
              </a:spcAft>
              <a:buSzPts val="1600"/>
              <a:buNone/>
            </a:pPr>
            <a:r>
              <a:rPr lang="en-US" sz="2400"/>
              <a:t>40 patients per doctor</a:t>
            </a:r>
            <a:endParaRPr sz="2400"/>
          </a:p>
          <a:p>
            <a:pPr indent="0" lvl="0" marL="0" rtl="0" algn="l">
              <a:lnSpc>
                <a:spcPct val="100000"/>
              </a:lnSpc>
              <a:spcBef>
                <a:spcPts val="0"/>
              </a:spcBef>
              <a:spcAft>
                <a:spcPts val="0"/>
              </a:spcAft>
              <a:buSzPts val="1600"/>
              <a:buNone/>
            </a:pPr>
            <a:r>
              <a:t/>
            </a:r>
            <a:endParaRPr sz="1200"/>
          </a:p>
        </p:txBody>
      </p:sp>
      <p:sp>
        <p:nvSpPr>
          <p:cNvPr descr="Beige rectangle" id="262" name="Google Shape;262;p5"/>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263" name="Google Shape;263;p5"/>
          <p:cNvPicPr preferRelativeResize="0"/>
          <p:nvPr>
            <p:ph idx="3" type="pic"/>
          </p:nvPr>
        </p:nvPicPr>
        <p:blipFill rotWithShape="1">
          <a:blip r:embed="rId3">
            <a:alphaModFix/>
          </a:blip>
          <a:srcRect b="0" l="0" r="0" t="0"/>
          <a:stretch/>
        </p:blipFill>
        <p:spPr>
          <a:xfrm>
            <a:off x="684213" y="1992934"/>
            <a:ext cx="1095300" cy="1095300"/>
          </a:xfrm>
          <a:prstGeom prst="rect">
            <a:avLst/>
          </a:prstGeom>
          <a:noFill/>
          <a:ln>
            <a:noFill/>
          </a:ln>
        </p:spPr>
      </p:pic>
      <p:pic>
        <p:nvPicPr>
          <p:cNvPr id="264" name="Google Shape;264;p5"/>
          <p:cNvPicPr preferRelativeResize="0"/>
          <p:nvPr>
            <p:ph idx="4" type="pic"/>
          </p:nvPr>
        </p:nvPicPr>
        <p:blipFill rotWithShape="1">
          <a:blip r:embed="rId4">
            <a:alphaModFix/>
          </a:blip>
          <a:srcRect b="2389" l="0" r="0" t="2389"/>
          <a:stretch/>
        </p:blipFill>
        <p:spPr>
          <a:xfrm>
            <a:off x="684213" y="3431134"/>
            <a:ext cx="1095300" cy="1095300"/>
          </a:xfrm>
          <a:prstGeom prst="rect">
            <a:avLst/>
          </a:prstGeom>
          <a:noFill/>
          <a:ln>
            <a:noFill/>
          </a:ln>
        </p:spPr>
      </p:pic>
      <p:pic>
        <p:nvPicPr>
          <p:cNvPr id="265" name="Google Shape;265;p5"/>
          <p:cNvPicPr preferRelativeResize="0"/>
          <p:nvPr>
            <p:ph idx="5" type="pic"/>
          </p:nvPr>
        </p:nvPicPr>
        <p:blipFill rotWithShape="1">
          <a:blip r:embed="rId5">
            <a:alphaModFix/>
          </a:blip>
          <a:srcRect b="2389" l="0" r="0" t="2389"/>
          <a:stretch/>
        </p:blipFill>
        <p:spPr>
          <a:xfrm>
            <a:off x="684213" y="4869334"/>
            <a:ext cx="1095300" cy="1095300"/>
          </a:xfrm>
          <a:prstGeom prst="rect">
            <a:avLst/>
          </a:prstGeom>
          <a:noFill/>
          <a:ln>
            <a:noFill/>
          </a:ln>
        </p:spPr>
      </p:pic>
      <p:sp>
        <p:nvSpPr>
          <p:cNvPr id="266" name="Google Shape;266;p5"/>
          <p:cNvSpPr txBox="1"/>
          <p:nvPr>
            <p:ph idx="7" type="body"/>
          </p:nvPr>
        </p:nvSpPr>
        <p:spPr>
          <a:xfrm>
            <a:off x="5552450" y="4869325"/>
            <a:ext cx="5655000" cy="1900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t/>
            </a:r>
            <a:endParaRPr sz="2400"/>
          </a:p>
          <a:p>
            <a:pPr indent="0" lvl="0" marL="0" rtl="0" algn="l">
              <a:lnSpc>
                <a:spcPct val="100000"/>
              </a:lnSpc>
              <a:spcBef>
                <a:spcPts val="0"/>
              </a:spcBef>
              <a:spcAft>
                <a:spcPts val="0"/>
              </a:spcAft>
              <a:buSzPts val="1600"/>
              <a:buNone/>
            </a:pPr>
            <a:r>
              <a:rPr lang="en-US" sz="2400"/>
              <a:t>20 rotating nurses</a:t>
            </a:r>
            <a:endParaRPr sz="2400"/>
          </a:p>
          <a:p>
            <a:pPr indent="0" lvl="0" marL="0" rtl="0" algn="l">
              <a:lnSpc>
                <a:spcPct val="100000"/>
              </a:lnSpc>
              <a:spcBef>
                <a:spcPts val="0"/>
              </a:spcBef>
              <a:spcAft>
                <a:spcPts val="0"/>
              </a:spcAft>
              <a:buSzPts val="1600"/>
              <a:buNone/>
            </a:pPr>
            <a:r>
              <a:rPr lang="en-US" sz="2400"/>
              <a:t>2 supervisors(include 1 pharmacist)</a:t>
            </a:r>
            <a:endParaRPr sz="2400"/>
          </a:p>
          <a:p>
            <a:pPr indent="0" lvl="0" marL="0" rtl="0" algn="l">
              <a:lnSpc>
                <a:spcPct val="100000"/>
              </a:lnSpc>
              <a:spcBef>
                <a:spcPts val="1000"/>
              </a:spcBef>
              <a:spcAft>
                <a:spcPts val="0"/>
              </a:spcAft>
              <a:buSzPts val="12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descr="Doctor standing in front of a computer " id="271" name="Google Shape;271;p6"/>
          <p:cNvPicPr preferRelativeResize="0"/>
          <p:nvPr>
            <p:ph idx="2" type="pic"/>
          </p:nvPr>
        </p:nvPicPr>
        <p:blipFill rotWithShape="1">
          <a:blip r:embed="rId3">
            <a:alphaModFix/>
          </a:blip>
          <a:srcRect b="0" l="0" r="0" t="0"/>
          <a:stretch/>
        </p:blipFill>
        <p:spPr>
          <a:xfrm>
            <a:off x="180000" y="179109"/>
            <a:ext cx="11832000" cy="6513922"/>
          </a:xfrm>
          <a:prstGeom prst="rect">
            <a:avLst/>
          </a:prstGeom>
          <a:solidFill>
            <a:srgbClr val="3F3F3F"/>
          </a:solidFill>
          <a:ln>
            <a:noFill/>
          </a:ln>
        </p:spPr>
      </p:pic>
      <p:sp>
        <p:nvSpPr>
          <p:cNvPr id="272" name="Google Shape;272;p6"/>
          <p:cNvSpPr/>
          <p:nvPr/>
        </p:nvSpPr>
        <p:spPr>
          <a:xfrm>
            <a:off x="180000" y="179109"/>
            <a:ext cx="11832000" cy="6513922"/>
          </a:xfrm>
          <a:prstGeom prst="rect">
            <a:avLst/>
          </a:prstGeom>
          <a:solidFill>
            <a:schemeClr val="dk2">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73" name="Google Shape;273;p6"/>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Gill Sans"/>
              <a:buNone/>
            </a:pPr>
            <a:r>
              <a:rPr lang="en-US"/>
              <a:t>Required Records</a:t>
            </a:r>
            <a:endParaRPr/>
          </a:p>
        </p:txBody>
      </p:sp>
      <p:sp>
        <p:nvSpPr>
          <p:cNvPr id="274" name="Google Shape;274;p6"/>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75" name="Google Shape;275;p6"/>
          <p:cNvSpPr txBox="1"/>
          <p:nvPr>
            <p:ph idx="1" type="body"/>
          </p:nvPr>
        </p:nvSpPr>
        <p:spPr>
          <a:xfrm>
            <a:off x="1470581" y="2433564"/>
            <a:ext cx="2812282" cy="12425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lang="en-US"/>
              <a:t>Appointment Day &amp; Time</a:t>
            </a:r>
            <a:endParaRPr/>
          </a:p>
          <a:p>
            <a:pPr indent="0" lvl="0" marL="0" rtl="0" algn="l">
              <a:lnSpc>
                <a:spcPct val="100000"/>
              </a:lnSpc>
              <a:spcBef>
                <a:spcPts val="0"/>
              </a:spcBef>
              <a:spcAft>
                <a:spcPts val="0"/>
              </a:spcAft>
              <a:buSzPts val="1200"/>
              <a:buNone/>
            </a:pPr>
            <a:r>
              <a:rPr lang="en-US"/>
              <a:t>Patient </a:t>
            </a:r>
            <a:endParaRPr/>
          </a:p>
          <a:p>
            <a:pPr indent="0" lvl="0" marL="0" rtl="0" algn="l">
              <a:lnSpc>
                <a:spcPct val="100000"/>
              </a:lnSpc>
              <a:spcBef>
                <a:spcPts val="0"/>
              </a:spcBef>
              <a:spcAft>
                <a:spcPts val="0"/>
              </a:spcAft>
              <a:buSzPts val="1200"/>
              <a:buNone/>
            </a:pPr>
            <a:r>
              <a:rPr lang="en-US"/>
              <a:t>Doctor</a:t>
            </a:r>
            <a:endParaRPr/>
          </a:p>
          <a:p>
            <a:pPr indent="0" lvl="0" marL="0" rtl="0" algn="l">
              <a:lnSpc>
                <a:spcPct val="100000"/>
              </a:lnSpc>
              <a:spcBef>
                <a:spcPts val="0"/>
              </a:spcBef>
              <a:spcAft>
                <a:spcPts val="0"/>
              </a:spcAft>
              <a:buSzPts val="1200"/>
              <a:buNone/>
            </a:pPr>
            <a:r>
              <a:rPr lang="en-US"/>
              <a:t>Nurse</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1000"/>
              </a:spcBef>
              <a:spcAft>
                <a:spcPts val="0"/>
              </a:spcAft>
              <a:buSzPts val="1200"/>
              <a:buNone/>
            </a:pPr>
            <a:r>
              <a:t/>
            </a:r>
            <a:endParaRPr/>
          </a:p>
        </p:txBody>
      </p:sp>
      <p:sp>
        <p:nvSpPr>
          <p:cNvPr id="276" name="Google Shape;276;p6"/>
          <p:cNvSpPr txBox="1"/>
          <p:nvPr>
            <p:ph idx="3" type="body"/>
          </p:nvPr>
        </p:nvSpPr>
        <p:spPr>
          <a:xfrm>
            <a:off x="1470581" y="1775805"/>
            <a:ext cx="2812282" cy="5546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Appointments and follow ups</a:t>
            </a:r>
            <a:endParaRPr/>
          </a:p>
        </p:txBody>
      </p:sp>
      <p:sp>
        <p:nvSpPr>
          <p:cNvPr id="277" name="Google Shape;277;p6"/>
          <p:cNvSpPr txBox="1"/>
          <p:nvPr>
            <p:ph idx="4" type="body"/>
          </p:nvPr>
        </p:nvSpPr>
        <p:spPr>
          <a:xfrm>
            <a:off x="5031291" y="2433564"/>
            <a:ext cx="2812282" cy="12425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lang="en-US"/>
              <a:t>Personal information</a:t>
            </a:r>
            <a:endParaRPr/>
          </a:p>
          <a:p>
            <a:pPr indent="0" lvl="0" marL="0" rtl="0" algn="l">
              <a:lnSpc>
                <a:spcPct val="100000"/>
              </a:lnSpc>
              <a:spcBef>
                <a:spcPts val="0"/>
              </a:spcBef>
              <a:spcAft>
                <a:spcPts val="0"/>
              </a:spcAft>
              <a:buSzPts val="1200"/>
              <a:buNone/>
            </a:pPr>
            <a:r>
              <a:rPr lang="en-US"/>
              <a:t>Medical history</a:t>
            </a:r>
            <a:endParaRPr/>
          </a:p>
          <a:p>
            <a:pPr indent="0" lvl="0" marL="0" rtl="0" algn="l">
              <a:lnSpc>
                <a:spcPct val="100000"/>
              </a:lnSpc>
              <a:spcBef>
                <a:spcPts val="0"/>
              </a:spcBef>
              <a:spcAft>
                <a:spcPts val="0"/>
              </a:spcAft>
              <a:buSzPts val="1200"/>
              <a:buNone/>
            </a:pPr>
            <a:r>
              <a:rPr lang="en-US"/>
              <a:t>Family’s medical history</a:t>
            </a:r>
            <a:endParaRPr/>
          </a:p>
          <a:p>
            <a:pPr indent="0" lvl="0" marL="0" rtl="0" algn="l">
              <a:lnSpc>
                <a:spcPct val="100000"/>
              </a:lnSpc>
              <a:spcBef>
                <a:spcPts val="0"/>
              </a:spcBef>
              <a:spcAft>
                <a:spcPts val="0"/>
              </a:spcAft>
              <a:buSzPts val="1200"/>
              <a:buNone/>
            </a:pPr>
            <a:r>
              <a:rPr lang="en-US"/>
              <a:t>Symptoms</a:t>
            </a:r>
            <a:endParaRPr/>
          </a:p>
          <a:p>
            <a:pPr indent="0" lvl="0" marL="0" rtl="0" algn="l">
              <a:lnSpc>
                <a:spcPct val="100000"/>
              </a:lnSpc>
              <a:spcBef>
                <a:spcPts val="0"/>
              </a:spcBef>
              <a:spcAft>
                <a:spcPts val="0"/>
              </a:spcAft>
              <a:buSzPts val="1200"/>
              <a:buNone/>
            </a:pPr>
            <a:r>
              <a:rPr lang="en-US"/>
              <a:t>follow up records</a:t>
            </a:r>
            <a:endParaRPr/>
          </a:p>
          <a:p>
            <a:pPr indent="0" lvl="0" marL="0" rtl="0" algn="l">
              <a:lnSpc>
                <a:spcPct val="100000"/>
              </a:lnSpc>
              <a:spcBef>
                <a:spcPts val="0"/>
              </a:spcBef>
              <a:spcAft>
                <a:spcPts val="0"/>
              </a:spcAft>
              <a:buSzPts val="1200"/>
              <a:buNone/>
            </a:pPr>
            <a:r>
              <a:t/>
            </a:r>
            <a:endParaRPr/>
          </a:p>
        </p:txBody>
      </p:sp>
      <p:sp>
        <p:nvSpPr>
          <p:cNvPr id="278" name="Google Shape;278;p6"/>
          <p:cNvSpPr txBox="1"/>
          <p:nvPr>
            <p:ph idx="5" type="body"/>
          </p:nvPr>
        </p:nvSpPr>
        <p:spPr>
          <a:xfrm>
            <a:off x="5031291" y="1775805"/>
            <a:ext cx="2812282" cy="5546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Patients and their medical history</a:t>
            </a:r>
            <a:endParaRPr/>
          </a:p>
        </p:txBody>
      </p:sp>
      <p:sp>
        <p:nvSpPr>
          <p:cNvPr id="279" name="Google Shape;279;p6"/>
          <p:cNvSpPr txBox="1"/>
          <p:nvPr>
            <p:ph idx="6" type="body"/>
          </p:nvPr>
        </p:nvSpPr>
        <p:spPr>
          <a:xfrm>
            <a:off x="8592000" y="2433564"/>
            <a:ext cx="2812282" cy="12425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lang="en-US"/>
              <a:t>Dr’s name</a:t>
            </a:r>
            <a:endParaRPr/>
          </a:p>
          <a:p>
            <a:pPr indent="0" lvl="0" marL="0" rtl="0" algn="l">
              <a:lnSpc>
                <a:spcPct val="100000"/>
              </a:lnSpc>
              <a:spcBef>
                <a:spcPts val="0"/>
              </a:spcBef>
              <a:spcAft>
                <a:spcPts val="0"/>
              </a:spcAft>
              <a:buSzPts val="1200"/>
              <a:buNone/>
            </a:pPr>
            <a:r>
              <a:rPr lang="en-US"/>
              <a:t>speciality</a:t>
            </a:r>
            <a:endParaRPr/>
          </a:p>
          <a:p>
            <a:pPr indent="0" lvl="0" marL="0" rtl="0" algn="l">
              <a:lnSpc>
                <a:spcPct val="100000"/>
              </a:lnSpc>
              <a:spcBef>
                <a:spcPts val="0"/>
              </a:spcBef>
              <a:spcAft>
                <a:spcPts val="0"/>
              </a:spcAft>
              <a:buSzPts val="1200"/>
              <a:buNone/>
            </a:pPr>
            <a:r>
              <a:rPr lang="en-US"/>
              <a:t>available appointment time</a:t>
            </a:r>
            <a:endParaRPr/>
          </a:p>
        </p:txBody>
      </p:sp>
      <p:sp>
        <p:nvSpPr>
          <p:cNvPr id="280" name="Google Shape;280;p6"/>
          <p:cNvSpPr txBox="1"/>
          <p:nvPr>
            <p:ph idx="7" type="body"/>
          </p:nvPr>
        </p:nvSpPr>
        <p:spPr>
          <a:xfrm>
            <a:off x="8592000" y="1775805"/>
            <a:ext cx="2812282" cy="5546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Doctors and availability</a:t>
            </a:r>
            <a:br>
              <a:rPr lang="en-US"/>
            </a:br>
            <a:endParaRPr/>
          </a:p>
        </p:txBody>
      </p:sp>
      <p:sp>
        <p:nvSpPr>
          <p:cNvPr id="281" name="Google Shape;281;p6"/>
          <p:cNvSpPr txBox="1"/>
          <p:nvPr>
            <p:ph idx="8" type="body"/>
          </p:nvPr>
        </p:nvSpPr>
        <p:spPr>
          <a:xfrm>
            <a:off x="1470581" y="4582977"/>
            <a:ext cx="2812282" cy="12425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lang="en-US"/>
              <a:t>Nurse’s name </a:t>
            </a:r>
            <a:endParaRPr/>
          </a:p>
          <a:p>
            <a:pPr indent="0" lvl="0" marL="0" rtl="0" algn="l">
              <a:lnSpc>
                <a:spcPct val="100000"/>
              </a:lnSpc>
              <a:spcBef>
                <a:spcPts val="0"/>
              </a:spcBef>
              <a:spcAft>
                <a:spcPts val="0"/>
              </a:spcAft>
              <a:buSzPts val="1200"/>
              <a:buNone/>
            </a:pPr>
            <a:r>
              <a:rPr lang="en-US"/>
              <a:t>Capacity</a:t>
            </a:r>
            <a:endParaRPr/>
          </a:p>
          <a:p>
            <a:pPr indent="0" lvl="0" marL="0" rtl="0" algn="l">
              <a:lnSpc>
                <a:spcPct val="100000"/>
              </a:lnSpc>
              <a:spcBef>
                <a:spcPts val="0"/>
              </a:spcBef>
              <a:spcAft>
                <a:spcPts val="0"/>
              </a:spcAft>
              <a:buSzPts val="1200"/>
              <a:buNone/>
            </a:pPr>
            <a:r>
              <a:rPr lang="en-US"/>
              <a:t>Manager’s name</a:t>
            </a:r>
            <a:endParaRPr/>
          </a:p>
          <a:p>
            <a:pPr indent="0" lvl="0" marL="0" rtl="0" algn="l">
              <a:lnSpc>
                <a:spcPct val="100000"/>
              </a:lnSpc>
              <a:spcBef>
                <a:spcPts val="0"/>
              </a:spcBef>
              <a:spcAft>
                <a:spcPts val="0"/>
              </a:spcAft>
              <a:buSzPts val="1200"/>
              <a:buNone/>
            </a:pPr>
            <a:r>
              <a:rPr lang="en-US"/>
              <a:t>Position</a:t>
            </a:r>
            <a:endParaRPr/>
          </a:p>
          <a:p>
            <a:pPr indent="0" lvl="0" marL="0" rtl="0" algn="l">
              <a:lnSpc>
                <a:spcPct val="100000"/>
              </a:lnSpc>
              <a:spcBef>
                <a:spcPts val="0"/>
              </a:spcBef>
              <a:spcAft>
                <a:spcPts val="0"/>
              </a:spcAft>
              <a:buSzPts val="1200"/>
              <a:buNone/>
            </a:pPr>
            <a:r>
              <a:t/>
            </a:r>
            <a:endParaRPr/>
          </a:p>
        </p:txBody>
      </p:sp>
      <p:sp>
        <p:nvSpPr>
          <p:cNvPr id="282" name="Google Shape;282;p6"/>
          <p:cNvSpPr txBox="1"/>
          <p:nvPr>
            <p:ph idx="9" type="body"/>
          </p:nvPr>
        </p:nvSpPr>
        <p:spPr>
          <a:xfrm>
            <a:off x="1470581" y="3925218"/>
            <a:ext cx="2812282" cy="5546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Nurses’, Managers’</a:t>
            </a:r>
            <a:br>
              <a:rPr lang="en-US"/>
            </a:br>
            <a:r>
              <a:rPr lang="en-US"/>
              <a:t>information</a:t>
            </a:r>
            <a:endParaRPr/>
          </a:p>
        </p:txBody>
      </p:sp>
      <p:sp>
        <p:nvSpPr>
          <p:cNvPr id="283" name="Google Shape;283;p6"/>
          <p:cNvSpPr txBox="1"/>
          <p:nvPr>
            <p:ph idx="13" type="body"/>
          </p:nvPr>
        </p:nvSpPr>
        <p:spPr>
          <a:xfrm>
            <a:off x="5031291" y="4582977"/>
            <a:ext cx="2812282" cy="12425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lang="en-US"/>
              <a:t>Drug name</a:t>
            </a:r>
            <a:endParaRPr/>
          </a:p>
          <a:p>
            <a:pPr indent="0" lvl="0" marL="0" rtl="0" algn="l">
              <a:lnSpc>
                <a:spcPct val="100000"/>
              </a:lnSpc>
              <a:spcBef>
                <a:spcPts val="0"/>
              </a:spcBef>
              <a:spcAft>
                <a:spcPts val="0"/>
              </a:spcAft>
              <a:buSzPts val="1200"/>
              <a:buNone/>
            </a:pPr>
            <a:r>
              <a:rPr lang="en-US"/>
              <a:t>Placebo</a:t>
            </a:r>
            <a:endParaRPr/>
          </a:p>
        </p:txBody>
      </p:sp>
      <p:sp>
        <p:nvSpPr>
          <p:cNvPr id="284" name="Google Shape;284;p6"/>
          <p:cNvSpPr txBox="1"/>
          <p:nvPr>
            <p:ph idx="14" type="body"/>
          </p:nvPr>
        </p:nvSpPr>
        <p:spPr>
          <a:xfrm>
            <a:off x="5031291" y="3925218"/>
            <a:ext cx="2812282" cy="5546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Drug dispensed and study drugs</a:t>
            </a:r>
            <a:endParaRPr/>
          </a:p>
        </p:txBody>
      </p:sp>
      <p:cxnSp>
        <p:nvCxnSpPr>
          <p:cNvPr id="285" name="Google Shape;285;p6"/>
          <p:cNvCxnSpPr/>
          <p:nvPr/>
        </p:nvCxnSpPr>
        <p:spPr>
          <a:xfrm>
            <a:off x="1511184" y="3716527"/>
            <a:ext cx="9169633" cy="0"/>
          </a:xfrm>
          <a:prstGeom prst="straightConnector1">
            <a:avLst/>
          </a:prstGeom>
          <a:noFill/>
          <a:ln cap="flat" cmpd="sng" w="9525">
            <a:solidFill>
              <a:srgbClr val="F2F2F2">
                <a:alpha val="20000"/>
              </a:srgbClr>
            </a:solidFill>
            <a:prstDash val="solid"/>
            <a:miter lim="800000"/>
            <a:headEnd len="sm" w="sm" type="none"/>
            <a:tailEnd len="sm" w="sm" type="none"/>
          </a:ln>
        </p:spPr>
      </p:cxnSp>
      <p:cxnSp>
        <p:nvCxnSpPr>
          <p:cNvPr id="286" name="Google Shape;286;p6"/>
          <p:cNvCxnSpPr/>
          <p:nvPr/>
        </p:nvCxnSpPr>
        <p:spPr>
          <a:xfrm>
            <a:off x="4458121" y="2630172"/>
            <a:ext cx="0" cy="969367"/>
          </a:xfrm>
          <a:prstGeom prst="straightConnector1">
            <a:avLst/>
          </a:prstGeom>
          <a:noFill/>
          <a:ln cap="flat" cmpd="sng" w="9525">
            <a:solidFill>
              <a:srgbClr val="F2F2F2">
                <a:alpha val="20000"/>
              </a:srgbClr>
            </a:solidFill>
            <a:prstDash val="solid"/>
            <a:miter lim="800000"/>
            <a:headEnd len="sm" w="sm" type="none"/>
            <a:tailEnd len="sm" w="sm" type="none"/>
          </a:ln>
        </p:spPr>
      </p:cxnSp>
      <p:cxnSp>
        <p:nvCxnSpPr>
          <p:cNvPr id="287" name="Google Shape;287;p6"/>
          <p:cNvCxnSpPr/>
          <p:nvPr/>
        </p:nvCxnSpPr>
        <p:spPr>
          <a:xfrm>
            <a:off x="8019527" y="2630172"/>
            <a:ext cx="0" cy="969367"/>
          </a:xfrm>
          <a:prstGeom prst="straightConnector1">
            <a:avLst/>
          </a:prstGeom>
          <a:noFill/>
          <a:ln cap="flat" cmpd="sng" w="9525">
            <a:solidFill>
              <a:srgbClr val="F2F2F2">
                <a:alpha val="20000"/>
              </a:srgbClr>
            </a:solidFill>
            <a:prstDash val="solid"/>
            <a:miter lim="800000"/>
            <a:headEnd len="sm" w="sm" type="none"/>
            <a:tailEnd len="sm" w="sm" type="none"/>
          </a:ln>
        </p:spPr>
      </p:cxnSp>
      <p:sp>
        <p:nvSpPr>
          <p:cNvPr descr="Beige rectangle" id="288" name="Google Shape;288;p6"/>
          <p:cNvSpPr/>
          <p:nvPr/>
        </p:nvSpPr>
        <p:spPr>
          <a:xfrm flipH="1" rot="10800000">
            <a:off x="722099" y="1277068"/>
            <a:ext cx="2812282"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289" name="Google Shape;289;p6"/>
          <p:cNvSpPr/>
          <p:nvPr/>
        </p:nvSpPr>
        <p:spPr>
          <a:xfrm>
            <a:off x="898187" y="1803828"/>
            <a:ext cx="462986" cy="671118"/>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90" name="Google Shape;290;p6"/>
          <p:cNvSpPr/>
          <p:nvPr/>
        </p:nvSpPr>
        <p:spPr>
          <a:xfrm>
            <a:off x="4458121" y="1803828"/>
            <a:ext cx="462986" cy="671118"/>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91" name="Google Shape;291;p6"/>
          <p:cNvSpPr/>
          <p:nvPr/>
        </p:nvSpPr>
        <p:spPr>
          <a:xfrm>
            <a:off x="8019527" y="1803828"/>
            <a:ext cx="462986" cy="671118"/>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92" name="Google Shape;292;p6"/>
          <p:cNvSpPr/>
          <p:nvPr/>
        </p:nvSpPr>
        <p:spPr>
          <a:xfrm>
            <a:off x="898187" y="3960036"/>
            <a:ext cx="462986" cy="671118"/>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sp>
        <p:nvSpPr>
          <p:cNvPr id="293" name="Google Shape;293;p6"/>
          <p:cNvSpPr/>
          <p:nvPr/>
        </p:nvSpPr>
        <p:spPr>
          <a:xfrm>
            <a:off x="4458121" y="3960036"/>
            <a:ext cx="462986" cy="671118"/>
          </a:xfrm>
          <a:prstGeom prst="rect">
            <a:avLst/>
          </a:prstGeom>
          <a:noFill/>
          <a:ln cap="flat" cmpd="sng" w="9525">
            <a:solidFill>
              <a:schemeClr val="lt1">
                <a:alpha val="200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 Arial"/>
              <a:ea typeface=" Arial"/>
              <a:cs typeface=" Arial"/>
              <a:sym typeface=" Arial"/>
            </a:endParaRPr>
          </a:p>
        </p:txBody>
      </p:sp>
      <p:cxnSp>
        <p:nvCxnSpPr>
          <p:cNvPr id="294" name="Google Shape;294;p6"/>
          <p:cNvCxnSpPr/>
          <p:nvPr/>
        </p:nvCxnSpPr>
        <p:spPr>
          <a:xfrm>
            <a:off x="4458121" y="4752270"/>
            <a:ext cx="0" cy="969367"/>
          </a:xfrm>
          <a:prstGeom prst="straightConnector1">
            <a:avLst/>
          </a:prstGeom>
          <a:noFill/>
          <a:ln cap="flat" cmpd="sng" w="9525">
            <a:solidFill>
              <a:srgbClr val="F2F2F2">
                <a:alpha val="20000"/>
              </a:srgbClr>
            </a:solidFill>
            <a:prstDash val="solid"/>
            <a:miter lim="800000"/>
            <a:headEnd len="sm" w="sm" type="none"/>
            <a:tailEnd len="sm" w="sm" type="none"/>
          </a:ln>
        </p:spPr>
      </p:cxnSp>
      <p:sp>
        <p:nvSpPr>
          <p:cNvPr descr="Icon Stethoscope" id="295" name="Google Shape;295;p6"/>
          <p:cNvSpPr/>
          <p:nvPr/>
        </p:nvSpPr>
        <p:spPr>
          <a:xfrm>
            <a:off x="4524307" y="1980266"/>
            <a:ext cx="330615" cy="330615"/>
          </a:xfrm>
          <a:custGeom>
            <a:rect b="b" l="l" r="r" t="t"/>
            <a:pathLst>
              <a:path extrusionOk="0" h="800100" w="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nvGrpSpPr>
          <p:cNvPr descr="Icon Plaster" id="296" name="Google Shape;296;p6"/>
          <p:cNvGrpSpPr/>
          <p:nvPr/>
        </p:nvGrpSpPr>
        <p:grpSpPr>
          <a:xfrm>
            <a:off x="4008723" y="3630634"/>
            <a:ext cx="266395" cy="267026"/>
            <a:chOff x="4543214" y="4114712"/>
            <a:chExt cx="301914" cy="302629"/>
          </a:xfrm>
        </p:grpSpPr>
        <p:sp>
          <p:nvSpPr>
            <p:cNvPr id="297" name="Google Shape;297;p6"/>
            <p:cNvSpPr/>
            <p:nvPr/>
          </p:nvSpPr>
          <p:spPr>
            <a:xfrm>
              <a:off x="4543292" y="4282753"/>
              <a:ext cx="134588" cy="134588"/>
            </a:xfrm>
            <a:custGeom>
              <a:rect b="b" l="l" r="r" t="t"/>
              <a:pathLst>
                <a:path extrusionOk="0" h="352425" w="352425">
                  <a:moveTo>
                    <a:pt x="359379" y="240430"/>
                  </a:moveTo>
                  <a:lnTo>
                    <a:pt x="281731" y="318078"/>
                  </a:lnTo>
                  <a:cubicBezTo>
                    <a:pt x="228020" y="371818"/>
                    <a:pt x="141266" y="373932"/>
                    <a:pt x="84278" y="322707"/>
                  </a:cubicBezTo>
                  <a:cubicBezTo>
                    <a:pt x="66247" y="306495"/>
                    <a:pt x="48731" y="288255"/>
                    <a:pt x="32176" y="268519"/>
                  </a:cubicBezTo>
                  <a:cubicBezTo>
                    <a:pt x="-14230" y="212989"/>
                    <a:pt x="-9962" y="128911"/>
                    <a:pt x="41892" y="77076"/>
                  </a:cubicBezTo>
                  <a:lnTo>
                    <a:pt x="118968" y="0"/>
                  </a:lnTo>
                  <a:lnTo>
                    <a:pt x="359379" y="24043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298" name="Google Shape;298;p6"/>
            <p:cNvSpPr/>
            <p:nvPr/>
          </p:nvSpPr>
          <p:spPr>
            <a:xfrm>
              <a:off x="4543214" y="4114712"/>
              <a:ext cx="301914" cy="301913"/>
            </a:xfrm>
            <a:custGeom>
              <a:rect b="b" l="l" r="r" t="t"/>
              <a:pathLst>
                <a:path extrusionOk="0" h="790575" w="790575">
                  <a:moveTo>
                    <a:pt x="640426" y="399610"/>
                  </a:moveTo>
                  <a:lnTo>
                    <a:pt x="758269" y="281766"/>
                  </a:lnTo>
                  <a:cubicBezTo>
                    <a:pt x="812048" y="227979"/>
                    <a:pt x="814076" y="141254"/>
                    <a:pt x="762927" y="84313"/>
                  </a:cubicBezTo>
                  <a:cubicBezTo>
                    <a:pt x="746630" y="66206"/>
                    <a:pt x="728380" y="48661"/>
                    <a:pt x="708682" y="32202"/>
                  </a:cubicBezTo>
                  <a:cubicBezTo>
                    <a:pt x="653152" y="-14223"/>
                    <a:pt x="569103" y="-9918"/>
                    <a:pt x="517249" y="41917"/>
                  </a:cubicBezTo>
                  <a:lnTo>
                    <a:pt x="399996" y="159170"/>
                  </a:lnTo>
                  <a:lnTo>
                    <a:pt x="282734" y="41908"/>
                  </a:lnTo>
                  <a:cubicBezTo>
                    <a:pt x="230861" y="-9956"/>
                    <a:pt x="146802" y="-14242"/>
                    <a:pt x="91300" y="32183"/>
                  </a:cubicBezTo>
                  <a:cubicBezTo>
                    <a:pt x="71603" y="48661"/>
                    <a:pt x="53353" y="66197"/>
                    <a:pt x="37055" y="84313"/>
                  </a:cubicBezTo>
                  <a:cubicBezTo>
                    <a:pt x="-14094" y="141254"/>
                    <a:pt x="-12056" y="227979"/>
                    <a:pt x="41713" y="281766"/>
                  </a:cubicBezTo>
                  <a:lnTo>
                    <a:pt x="518058" y="758093"/>
                  </a:lnTo>
                  <a:cubicBezTo>
                    <a:pt x="571884" y="811947"/>
                    <a:pt x="658638" y="813842"/>
                    <a:pt x="715512" y="762722"/>
                  </a:cubicBezTo>
                  <a:cubicBezTo>
                    <a:pt x="733590" y="746463"/>
                    <a:pt x="751116" y="728232"/>
                    <a:pt x="767642" y="708515"/>
                  </a:cubicBezTo>
                  <a:cubicBezTo>
                    <a:pt x="814019" y="652994"/>
                    <a:pt x="809752" y="568917"/>
                    <a:pt x="757907" y="517081"/>
                  </a:cubicBezTo>
                  <a:lnTo>
                    <a:pt x="640426" y="399610"/>
                  </a:lnTo>
                  <a:close/>
                  <a:moveTo>
                    <a:pt x="485721" y="356957"/>
                  </a:moveTo>
                  <a:cubicBezTo>
                    <a:pt x="485721" y="380626"/>
                    <a:pt x="466528" y="399819"/>
                    <a:pt x="442859" y="399819"/>
                  </a:cubicBezTo>
                  <a:cubicBezTo>
                    <a:pt x="419189" y="399819"/>
                    <a:pt x="399996" y="380626"/>
                    <a:pt x="399996" y="356957"/>
                  </a:cubicBezTo>
                  <a:cubicBezTo>
                    <a:pt x="399996" y="333287"/>
                    <a:pt x="419189" y="314094"/>
                    <a:pt x="442859" y="314094"/>
                  </a:cubicBezTo>
                  <a:cubicBezTo>
                    <a:pt x="466528" y="314094"/>
                    <a:pt x="485721" y="333287"/>
                    <a:pt x="485721" y="356957"/>
                  </a:cubicBezTo>
                  <a:close/>
                  <a:moveTo>
                    <a:pt x="357134" y="228369"/>
                  </a:moveTo>
                  <a:cubicBezTo>
                    <a:pt x="380803" y="228369"/>
                    <a:pt x="399996" y="247562"/>
                    <a:pt x="399996" y="271232"/>
                  </a:cubicBezTo>
                  <a:cubicBezTo>
                    <a:pt x="399996" y="294901"/>
                    <a:pt x="380803" y="314094"/>
                    <a:pt x="357134" y="314094"/>
                  </a:cubicBezTo>
                  <a:cubicBezTo>
                    <a:pt x="333464" y="314094"/>
                    <a:pt x="314271" y="294901"/>
                    <a:pt x="314271" y="271232"/>
                  </a:cubicBezTo>
                  <a:cubicBezTo>
                    <a:pt x="314271" y="247562"/>
                    <a:pt x="333464" y="228369"/>
                    <a:pt x="357134" y="228369"/>
                  </a:cubicBezTo>
                  <a:close/>
                  <a:moveTo>
                    <a:pt x="271409" y="399819"/>
                  </a:moveTo>
                  <a:cubicBezTo>
                    <a:pt x="247739" y="399819"/>
                    <a:pt x="228546" y="380626"/>
                    <a:pt x="228546" y="356957"/>
                  </a:cubicBezTo>
                  <a:cubicBezTo>
                    <a:pt x="228546" y="333287"/>
                    <a:pt x="247739" y="314094"/>
                    <a:pt x="271409" y="314094"/>
                  </a:cubicBezTo>
                  <a:cubicBezTo>
                    <a:pt x="295078" y="314094"/>
                    <a:pt x="314271" y="333287"/>
                    <a:pt x="314271" y="356957"/>
                  </a:cubicBezTo>
                  <a:cubicBezTo>
                    <a:pt x="314271" y="380626"/>
                    <a:pt x="295078" y="399819"/>
                    <a:pt x="271409" y="399819"/>
                  </a:cubicBezTo>
                  <a:close/>
                  <a:moveTo>
                    <a:pt x="357134" y="485544"/>
                  </a:moveTo>
                  <a:cubicBezTo>
                    <a:pt x="333464" y="485544"/>
                    <a:pt x="314271" y="466351"/>
                    <a:pt x="314271" y="442682"/>
                  </a:cubicBezTo>
                  <a:cubicBezTo>
                    <a:pt x="314271" y="419012"/>
                    <a:pt x="333464" y="399819"/>
                    <a:pt x="357134" y="399819"/>
                  </a:cubicBezTo>
                  <a:cubicBezTo>
                    <a:pt x="380803" y="399819"/>
                    <a:pt x="399996" y="419012"/>
                    <a:pt x="399996" y="442682"/>
                  </a:cubicBezTo>
                  <a:cubicBezTo>
                    <a:pt x="399996" y="466351"/>
                    <a:pt x="380803" y="485544"/>
                    <a:pt x="357134" y="485544"/>
                  </a:cubicBezTo>
                  <a:close/>
                  <a:moveTo>
                    <a:pt x="442859" y="571269"/>
                  </a:moveTo>
                  <a:cubicBezTo>
                    <a:pt x="419189" y="571269"/>
                    <a:pt x="399996" y="552076"/>
                    <a:pt x="399996" y="528407"/>
                  </a:cubicBezTo>
                  <a:cubicBezTo>
                    <a:pt x="399996" y="504737"/>
                    <a:pt x="419189" y="485544"/>
                    <a:pt x="442859" y="485544"/>
                  </a:cubicBezTo>
                  <a:cubicBezTo>
                    <a:pt x="466528" y="485544"/>
                    <a:pt x="485721" y="504737"/>
                    <a:pt x="485721" y="528407"/>
                  </a:cubicBezTo>
                  <a:cubicBezTo>
                    <a:pt x="485721" y="552076"/>
                    <a:pt x="466528" y="571269"/>
                    <a:pt x="442859" y="571269"/>
                  </a:cubicBezTo>
                  <a:close/>
                  <a:moveTo>
                    <a:pt x="528584" y="485544"/>
                  </a:moveTo>
                  <a:cubicBezTo>
                    <a:pt x="504914" y="485544"/>
                    <a:pt x="485721" y="466351"/>
                    <a:pt x="485721" y="442682"/>
                  </a:cubicBezTo>
                  <a:cubicBezTo>
                    <a:pt x="485721" y="419012"/>
                    <a:pt x="504914" y="399819"/>
                    <a:pt x="528584" y="399819"/>
                  </a:cubicBezTo>
                  <a:cubicBezTo>
                    <a:pt x="552253" y="399819"/>
                    <a:pt x="571446" y="419012"/>
                    <a:pt x="571446" y="442682"/>
                  </a:cubicBezTo>
                  <a:cubicBezTo>
                    <a:pt x="571446" y="466351"/>
                    <a:pt x="552253" y="485544"/>
                    <a:pt x="528584" y="4855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sp>
        <p:nvSpPr>
          <p:cNvPr descr="Icon Clock" id="299" name="Google Shape;299;p6"/>
          <p:cNvSpPr/>
          <p:nvPr/>
        </p:nvSpPr>
        <p:spPr>
          <a:xfrm>
            <a:off x="990538" y="2000245"/>
            <a:ext cx="278285" cy="278285"/>
          </a:xfrm>
          <a:custGeom>
            <a:rect b="b" l="l" r="r" t="t"/>
            <a:pathLst>
              <a:path extrusionOk="0" h="1314450" w="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descr="Icon Phone " id="300" name="Google Shape;300;p6"/>
          <p:cNvSpPr/>
          <p:nvPr/>
        </p:nvSpPr>
        <p:spPr>
          <a:xfrm>
            <a:off x="982788" y="4158719"/>
            <a:ext cx="293784" cy="273753"/>
          </a:xfrm>
          <a:custGeom>
            <a:rect b="b" l="l" r="r" t="t"/>
            <a:pathLst>
              <a:path extrusionOk="0" h="781050" w="83820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nvGrpSpPr>
          <p:cNvPr descr="Icon Doctor" id="301" name="Google Shape;301;p6"/>
          <p:cNvGrpSpPr/>
          <p:nvPr/>
        </p:nvGrpSpPr>
        <p:grpSpPr>
          <a:xfrm>
            <a:off x="2860202" y="15457"/>
            <a:ext cx="306222" cy="372176"/>
            <a:chOff x="6939367" y="37502"/>
            <a:chExt cx="742950" cy="902969"/>
          </a:xfrm>
        </p:grpSpPr>
        <p:sp>
          <p:nvSpPr>
            <p:cNvPr id="302" name="Google Shape;302;p6"/>
            <p:cNvSpPr/>
            <p:nvPr/>
          </p:nvSpPr>
          <p:spPr>
            <a:xfrm>
              <a:off x="7477530" y="594714"/>
              <a:ext cx="57150" cy="57150"/>
            </a:xfrm>
            <a:custGeom>
              <a:rect b="b" l="l" r="r" t="t"/>
              <a:pathLst>
                <a:path extrusionOk="0" h="57150" w="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303" name="Google Shape;303;p6"/>
            <p:cNvSpPr/>
            <p:nvPr/>
          </p:nvSpPr>
          <p:spPr>
            <a:xfrm>
              <a:off x="6939367" y="454696"/>
              <a:ext cx="742950" cy="485775"/>
            </a:xfrm>
            <a:custGeom>
              <a:rect b="b" l="l" r="r" t="t"/>
              <a:pathLst>
                <a:path extrusionOk="0" h="485775" w="742950">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sp>
          <p:nvSpPr>
            <p:cNvPr id="304" name="Google Shape;304;p6"/>
            <p:cNvSpPr/>
            <p:nvPr/>
          </p:nvSpPr>
          <p:spPr>
            <a:xfrm>
              <a:off x="7104150" y="37502"/>
              <a:ext cx="419100" cy="419100"/>
            </a:xfrm>
            <a:custGeom>
              <a:rect b="b" l="l" r="r" t="t"/>
              <a:pathLst>
                <a:path extrusionOk="0" h="419100" w="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7"/>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10" name="Google Shape;310;p7"/>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ERD BEFORE</a:t>
            </a:r>
            <a:endParaRPr/>
          </a:p>
        </p:txBody>
      </p:sp>
      <p:sp>
        <p:nvSpPr>
          <p:cNvPr descr="Beige rectangle" id="311" name="Google Shape;311;p7"/>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312" name="Google Shape;312;p7"/>
          <p:cNvPicPr preferRelativeResize="0"/>
          <p:nvPr/>
        </p:nvPicPr>
        <p:blipFill rotWithShape="1">
          <a:blip r:embed="rId3">
            <a:alphaModFix/>
          </a:blip>
          <a:srcRect b="0" l="0" r="0" t="0"/>
          <a:stretch/>
        </p:blipFill>
        <p:spPr>
          <a:xfrm>
            <a:off x="1230600" y="1651923"/>
            <a:ext cx="9446514" cy="416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8"/>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18" name="Google Shape;318;p8"/>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Font typeface="Gill Sans"/>
              <a:buNone/>
            </a:pPr>
            <a:r>
              <a:rPr lang="en-US"/>
              <a:t>ERD AFTER</a:t>
            </a:r>
            <a:endParaRPr/>
          </a:p>
        </p:txBody>
      </p:sp>
      <p:sp>
        <p:nvSpPr>
          <p:cNvPr descr="Beige rectangle" id="319" name="Google Shape;319;p8"/>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320" name="Google Shape;320;p8"/>
          <p:cNvPicPr preferRelativeResize="0"/>
          <p:nvPr/>
        </p:nvPicPr>
        <p:blipFill rotWithShape="1">
          <a:blip r:embed="rId3">
            <a:alphaModFix/>
          </a:blip>
          <a:srcRect b="0" l="0" r="0" t="0"/>
          <a:stretch/>
        </p:blipFill>
        <p:spPr>
          <a:xfrm>
            <a:off x="152400" y="1475174"/>
            <a:ext cx="11423375" cy="4715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9"/>
          <p:cNvSpPr txBox="1"/>
          <p:nvPr>
            <p:ph type="title"/>
          </p:nvPr>
        </p:nvSpPr>
        <p:spPr>
          <a:xfrm>
            <a:off x="684000" y="808186"/>
            <a:ext cx="7560000" cy="37016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Gill Sans"/>
              <a:buNone/>
            </a:pPr>
            <a:r>
              <a:rPr lang="en-US"/>
              <a:t>SAMPLE DATA</a:t>
            </a:r>
            <a:endParaRPr/>
          </a:p>
        </p:txBody>
      </p:sp>
      <p:sp>
        <p:nvSpPr>
          <p:cNvPr id="326" name="Google Shape;326;p9"/>
          <p:cNvSpPr/>
          <p:nvPr>
            <p:ph idx="12" type="sldNum"/>
          </p:nvPr>
        </p:nvSpPr>
        <p:spPr>
          <a:xfrm>
            <a:off x="11575764" y="6241764"/>
            <a:ext cx="270474" cy="270474"/>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descr="Beige rectangle" id="327" name="Google Shape;327;p9"/>
          <p:cNvSpPr/>
          <p:nvPr/>
        </p:nvSpPr>
        <p:spPr>
          <a:xfrm flipH="1" rot="10800000">
            <a:off x="722099" y="1277068"/>
            <a:ext cx="3470764"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 Arial"/>
              <a:ea typeface=" Arial"/>
              <a:cs typeface=" Arial"/>
              <a:sym typeface=" Arial"/>
            </a:endParaRPr>
          </a:p>
        </p:txBody>
      </p:sp>
      <p:pic>
        <p:nvPicPr>
          <p:cNvPr id="328" name="Google Shape;328;p9"/>
          <p:cNvPicPr preferRelativeResize="0"/>
          <p:nvPr/>
        </p:nvPicPr>
        <p:blipFill rotWithShape="1">
          <a:blip r:embed="rId3">
            <a:alphaModFix/>
          </a:blip>
          <a:srcRect b="0" l="0" r="0" t="0"/>
          <a:stretch/>
        </p:blipFill>
        <p:spPr>
          <a:xfrm>
            <a:off x="0" y="3158525"/>
            <a:ext cx="11846252" cy="540975"/>
          </a:xfrm>
          <a:prstGeom prst="rect">
            <a:avLst/>
          </a:prstGeom>
          <a:noFill/>
          <a:ln>
            <a:noFill/>
          </a:ln>
        </p:spPr>
      </p:pic>
      <p:sp>
        <p:nvSpPr>
          <p:cNvPr id="329" name="Google Shape;329;p9"/>
          <p:cNvSpPr txBox="1"/>
          <p:nvPr/>
        </p:nvSpPr>
        <p:spPr>
          <a:xfrm>
            <a:off x="176750" y="2562900"/>
            <a:ext cx="3163800" cy="37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 Arial"/>
                <a:ea typeface=" Arial"/>
                <a:cs typeface=" Arial"/>
                <a:sym typeface=" Arial"/>
              </a:rPr>
              <a:t>Basic Patient Information</a:t>
            </a:r>
            <a:endParaRPr b="0" i="0" sz="1800" u="none" cap="none" strike="noStrike">
              <a:solidFill>
                <a:srgbClr val="000000"/>
              </a:solidFill>
              <a:latin typeface=" Arial"/>
              <a:ea typeface=" Arial"/>
              <a:cs typeface=" Arial"/>
              <a:sym typeface=" Arial"/>
            </a:endParaRPr>
          </a:p>
        </p:txBody>
      </p:sp>
      <p:sp>
        <p:nvSpPr>
          <p:cNvPr id="330" name="Google Shape;330;p9"/>
          <p:cNvSpPr txBox="1"/>
          <p:nvPr/>
        </p:nvSpPr>
        <p:spPr>
          <a:xfrm>
            <a:off x="176750" y="3835525"/>
            <a:ext cx="10834800" cy="27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 Arial"/>
                <a:ea typeface=" Arial"/>
                <a:cs typeface=" Arial"/>
                <a:sym typeface=" Arial"/>
              </a:rPr>
              <a:t>Allergies, Prescriptions Used, Previous Diagnosis of illness, Initial Symptoms</a:t>
            </a:r>
            <a:endParaRPr b="0" i="0" sz="1800" u="none" cap="none" strike="noStrike">
              <a:solidFill>
                <a:srgbClr val="000000"/>
              </a:solidFill>
              <a:latin typeface=" Arial"/>
              <a:ea typeface=" Arial"/>
              <a:cs typeface=" Arial"/>
              <a:sym typeface=" Arial"/>
            </a:endParaRPr>
          </a:p>
        </p:txBody>
      </p:sp>
      <p:pic>
        <p:nvPicPr>
          <p:cNvPr id="331" name="Google Shape;331;p9"/>
          <p:cNvPicPr preferRelativeResize="0"/>
          <p:nvPr/>
        </p:nvPicPr>
        <p:blipFill rotWithShape="1">
          <a:blip r:embed="rId4">
            <a:alphaModFix/>
          </a:blip>
          <a:srcRect b="0" l="0" r="0" t="0"/>
          <a:stretch/>
        </p:blipFill>
        <p:spPr>
          <a:xfrm>
            <a:off x="152400" y="4258525"/>
            <a:ext cx="3163800" cy="699366"/>
          </a:xfrm>
          <a:prstGeom prst="rect">
            <a:avLst/>
          </a:prstGeom>
          <a:noFill/>
          <a:ln>
            <a:noFill/>
          </a:ln>
        </p:spPr>
      </p:pic>
      <p:pic>
        <p:nvPicPr>
          <p:cNvPr id="332" name="Google Shape;332;p9"/>
          <p:cNvPicPr preferRelativeResize="0"/>
          <p:nvPr/>
        </p:nvPicPr>
        <p:blipFill rotWithShape="1">
          <a:blip r:embed="rId5">
            <a:alphaModFix/>
          </a:blip>
          <a:srcRect b="0" l="0" r="0" t="0"/>
          <a:stretch/>
        </p:blipFill>
        <p:spPr>
          <a:xfrm>
            <a:off x="3468600" y="4258525"/>
            <a:ext cx="6360982" cy="699375"/>
          </a:xfrm>
          <a:prstGeom prst="rect">
            <a:avLst/>
          </a:prstGeom>
          <a:noFill/>
          <a:ln>
            <a:noFill/>
          </a:ln>
        </p:spPr>
      </p:pic>
      <p:pic>
        <p:nvPicPr>
          <p:cNvPr id="333" name="Google Shape;333;p9"/>
          <p:cNvPicPr preferRelativeResize="0"/>
          <p:nvPr/>
        </p:nvPicPr>
        <p:blipFill rotWithShape="1">
          <a:blip r:embed="rId6">
            <a:alphaModFix/>
          </a:blip>
          <a:srcRect b="0" l="0" r="0" t="0"/>
          <a:stretch/>
        </p:blipFill>
        <p:spPr>
          <a:xfrm>
            <a:off x="152400" y="5110302"/>
            <a:ext cx="12203391" cy="540975"/>
          </a:xfrm>
          <a:prstGeom prst="rect">
            <a:avLst/>
          </a:prstGeom>
          <a:noFill/>
          <a:ln>
            <a:noFill/>
          </a:ln>
        </p:spPr>
      </p:pic>
      <p:pic>
        <p:nvPicPr>
          <p:cNvPr id="334" name="Google Shape;334;p9"/>
          <p:cNvPicPr preferRelativeResize="0"/>
          <p:nvPr/>
        </p:nvPicPr>
        <p:blipFill rotWithShape="1">
          <a:blip r:embed="rId7">
            <a:alphaModFix/>
          </a:blip>
          <a:srcRect b="0" l="0" r="0" t="0"/>
          <a:stretch/>
        </p:blipFill>
        <p:spPr>
          <a:xfrm>
            <a:off x="152400" y="5803675"/>
            <a:ext cx="11846251" cy="69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1000"/>
                                        <p:tgtEl>
                                          <p:spTgt spid="3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2500"/>
                                        <p:tgtEl>
                                          <p:spTgt spid="3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S Healthcare Pitch">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2019-11-22T22:57:00Z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