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9" r:id="rId4"/>
    <p:sldId id="268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65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3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3024B-B7EB-4BE5-B9AB-C2C98520229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8D430-B58E-4E8D-BF69-A813D37C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07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07" y="1934678"/>
            <a:ext cx="7772400" cy="1470025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CÁO CUỐI KỲ</a:t>
            </a:r>
            <a:b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WEATHER TERMINAL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9" name="Google Shape;443;p60">
            <a:extLst>
              <a:ext uri="{FF2B5EF4-FFF2-40B4-BE49-F238E27FC236}">
                <a16:creationId xmlns:a16="http://schemas.microsoft.com/office/drawing/2014/main" id="{D5B91B11-BD3A-6E78-C1E9-A6AAAF2AA95F}"/>
              </a:ext>
            </a:extLst>
          </p:cNvPr>
          <p:cNvSpPr txBox="1">
            <a:spLocks/>
          </p:cNvSpPr>
          <p:nvPr/>
        </p:nvSpPr>
        <p:spPr bwMode="auto">
          <a:xfrm>
            <a:off x="457200" y="3703512"/>
            <a:ext cx="8518712" cy="128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800" kern="0"/>
              <a:t>Môn: </a:t>
            </a:r>
            <a:r>
              <a:rPr lang="en-US" sz="2800" kern="0"/>
              <a:t>HỆ THỐNG NHÚNG KHÔNG DÂY</a:t>
            </a:r>
            <a:endParaRPr lang="vi-VN" sz="2800" kern="0"/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kern="0"/>
              <a:t>					Giảng viên hướng dẫn: </a:t>
            </a:r>
            <a:r>
              <a:rPr lang="en-US" sz="1800" kern="0"/>
              <a:t>ĐOÀN DUY						Nhóm sinh viên thực hiện: Nhóm 13</a:t>
            </a:r>
            <a:endParaRPr lang="vi-VN" sz="1800" kern="0"/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400" kern="0"/>
              <a:t>					</a:t>
            </a:r>
            <a:endParaRPr lang="vi-VN" kern="0" dirty="0"/>
          </a:p>
        </p:txBody>
      </p:sp>
    </p:spTree>
    <p:extLst>
      <p:ext uri="{BB962C8B-B14F-4D97-AF65-F5344CB8AC3E}">
        <p14:creationId xmlns:p14="http://schemas.microsoft.com/office/powerpoint/2010/main" val="49860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CC9A-1CB2-2DDB-B432-B8CDF16B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43D4E-27C8-355A-D7F7-B4982D48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81BC6-3516-8456-52BD-5F097482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2A9AF-FE3F-672B-0C8A-F9D36E99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E714E6-DE9C-F084-871A-76E0082F96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51" y="1412875"/>
            <a:ext cx="2550298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98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182E-E237-4B30-987B-764E3E88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WiFi Handle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6EC5-678E-AAD9-A7AA-E5B683A2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52C38-F621-7ADA-7ADF-7D48F6E5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F355-B761-128C-0D20-5B1CFAEC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778A7F8-7B72-9A4C-697E-5CF6C3451D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86" y="1412875"/>
            <a:ext cx="2665027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7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8619-C41B-69BF-E8B6-F444A78D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flow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563E8-8AC0-8E31-5816-675B9A93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40B01-FC6D-EF0E-2AAE-8A25E704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FE1E8-11A5-9BCD-3804-AE15838B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F82EC71-9F37-3CE4-ECCC-540596C0CD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60" y="1412875"/>
            <a:ext cx="6371080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38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15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Members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3C08E11-F881-C3DF-12F2-B9E171F28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54533"/>
              </p:ext>
            </p:extLst>
          </p:nvPr>
        </p:nvGraphicFramePr>
        <p:xfrm>
          <a:off x="995500" y="1830023"/>
          <a:ext cx="6759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29">
                  <a:extLst>
                    <a:ext uri="{9D8B030D-6E8A-4147-A177-3AD203B41FA5}">
                      <a16:colId xmlns:a16="http://schemas.microsoft.com/office/drawing/2014/main" val="3258311149"/>
                    </a:ext>
                  </a:extLst>
                </a:gridCol>
                <a:gridCol w="5538618">
                  <a:extLst>
                    <a:ext uri="{9D8B030D-6E8A-4147-A177-3AD203B41FA5}">
                      <a16:colId xmlns:a16="http://schemas.microsoft.com/office/drawing/2014/main" val="3208124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9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20520219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Linh Anh Khoa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0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20520211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Hữu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7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20520597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Vĩnh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91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20520789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32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D39A-B896-9ADB-DBFA-691AA8A6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6C80-CCA4-4FB7-5892-A46FB817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Một thiết bị đơn giản có thể xem được tình hình thời tiết và dự báo thời tiết.</a:t>
            </a:r>
          </a:p>
          <a:p>
            <a:r>
              <a:rPr lang="en-US"/>
              <a:t>Có khả năng tự động kết nối lại WiFi khi khởi động lại, tự tìm được những WiFi lân cận có thông tin để tự kết nối khi mất kết nối.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330F-48BF-A639-5EB3-79FF77D4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9B3B0-4E72-9AD1-1EEB-536DA48F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EE92A-F3BF-55BB-3110-033B700F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96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2634-2BBF-0E8E-2E09-3A5A4296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Progress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91583-81B0-E727-77C4-C63B74F36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6"/>
          </a:xfrm>
        </p:spPr>
        <p:txBody>
          <a:bodyPr wrap="square" anchor="t">
            <a:normAutofit/>
          </a:bodyPr>
          <a:lstStyle/>
          <a:p>
            <a:r>
              <a:rPr lang="en-US"/>
              <a:t>Đã có thêm chức năng hiện dự báo thời tiết 3 giờ tới tại vị trí</a:t>
            </a:r>
          </a:p>
          <a:p>
            <a:r>
              <a:rPr lang="en-US"/>
              <a:t>Cho phép người dùng thay đổi vị trí</a:t>
            </a:r>
          </a:p>
          <a:p>
            <a:r>
              <a:rPr lang="en-US"/>
              <a:t>Có Menu để người dùng có thể tương tác với thiết bị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622FE-FCEB-8B67-AC2B-CFA146C6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23BAD0F7-3350-4E06-B588-1E0EA9C9F1FB}" type="datetime1">
              <a:rPr kumimoji="1" lang="en-US" altLang="ja-JP" smtClean="0"/>
              <a:pPr>
                <a:spcAft>
                  <a:spcPts val="600"/>
                </a:spcAft>
              </a:pPr>
              <a:t>7/7/2023</a:t>
            </a:fld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97A37-232A-4345-3764-1A1CB714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23B0-C8DD-B36C-542B-B4E93CFC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73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88EB-EC68-9918-2736-FC3BED7D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1CEEE-7D8F-4E3F-C286-F8399C69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235D1-1F0D-AEFB-CEAE-AB02927F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D50F3-F7C7-5296-ABB4-C67DA8F3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E7B3FC-497D-130F-DEA3-B52BBF3852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19" y="1412875"/>
            <a:ext cx="1457961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22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4D90-9E47-8742-A3E0-6F0614BF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CEB18-340A-41E2-7286-76370CD1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7C4D3-E3B4-9D7B-8564-C9469A3B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DA80D-D51D-989C-30BD-AB7B0144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C84A8B-79EC-9FD7-011E-8F73FA1C6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626" y="1412875"/>
            <a:ext cx="1934747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951E-4CFE-C4FE-D22D-8EBCCF02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6E3C-194E-A0AE-C1D4-0909BD11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F41C1-59AE-D554-67E7-14E0889D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4E580-BCC1-6045-B488-8E1F51F1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625869-A780-7858-8E2A-6B199246B3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54" y="1412875"/>
            <a:ext cx="2266892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0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E6D2-CE30-83F7-B7DF-89F31AF4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 Monitoring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A7DD6-8B65-7ED1-18A4-ADC193DD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FA489-94B1-9D99-5338-6BF4F738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0ADE9-F435-AA70-18FD-261C7D7F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636A91-FA5A-0C27-70CA-073F179C4E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83" y="1412875"/>
            <a:ext cx="4497233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63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6741-4F69-B96D-78B0-E96DE21D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64EE-477F-316D-5666-EB674853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7/7/2023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A567F-D8DF-1866-7E22-3A1611A3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BE78A-BDAA-51F2-E4AA-0510CEBF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7978AE5-C327-8216-B1DA-F8F8C6FC30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11" y="1412875"/>
            <a:ext cx="2168977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687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5E35DF0D-0837-4307-9802-AB70276FB84E}" vid="{70D786F7-B4E5-4891-AE74-D6465C0EB2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585</TotalTime>
  <Words>307</Words>
  <Application>Microsoft Office PowerPoint</Application>
  <PresentationFormat>On-screen Show (4:3)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Theme1</vt:lpstr>
      <vt:lpstr>BÁO CÁO CUỐI KỲ ĐỀ TÀI: WEATHER TERMINAL</vt:lpstr>
      <vt:lpstr>Members</vt:lpstr>
      <vt:lpstr>Overview</vt:lpstr>
      <vt:lpstr>Progress</vt:lpstr>
      <vt:lpstr>Get Data</vt:lpstr>
      <vt:lpstr>Processing Data</vt:lpstr>
      <vt:lpstr>Display</vt:lpstr>
      <vt:lpstr>Button Monitoring</vt:lpstr>
      <vt:lpstr>Menu</vt:lpstr>
      <vt:lpstr>Flow Control</vt:lpstr>
      <vt:lpstr>WiFi Handle</vt:lpstr>
      <vt:lpstr>Working flow chart</vt:lpstr>
      <vt:lpstr>THẢO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THIẾT BỊ VÀ MẠCH ĐIỆN TỬ Chương 0 GIỚI THIỆU MÔN HỌC</dc:title>
  <dc:creator>andyTran</dc:creator>
  <cp:lastModifiedBy>Trương Hữu Khang</cp:lastModifiedBy>
  <cp:revision>23</cp:revision>
  <dcterms:created xsi:type="dcterms:W3CDTF">2021-09-10T00:55:02Z</dcterms:created>
  <dcterms:modified xsi:type="dcterms:W3CDTF">2023-07-07T11:11:45Z</dcterms:modified>
</cp:coreProperties>
</file>