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Análise descritiva e estatística de uma base de dados de salários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Otto Tavares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27 Mar, 2025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Função de Sturge para cálculo do número de bins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(x) {</a:t>
            </a:r>
            <a:br/>
            <a:r>
              <a:rPr>
                <a:latin typeface="Courier"/>
              </a:rPr>
              <a:t>  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solidFill>
                  <a:srgbClr val="06287E"/>
                </a:solidFill>
                <a:latin typeface="Courier"/>
              </a:rPr>
              <a:t>length</a:t>
            </a:r>
            <a:r>
              <a:rPr>
                <a:latin typeface="Courier"/>
              </a:rPr>
              <a:t>(x)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((</a:t>
            </a:r>
            <a:r>
              <a:rPr>
                <a:solidFill>
                  <a:srgbClr val="40A070"/>
                </a:solidFill>
                <a:latin typeface="Courier"/>
              </a:rPr>
              <a:t>3.49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solidFill>
                  <a:srgbClr val="06287E"/>
                </a:solidFill>
                <a:latin typeface="Courier"/>
              </a:rPr>
              <a:t>sd</a:t>
            </a:r>
            <a:r>
              <a:rPr>
                <a:latin typeface="Courier"/>
              </a:rPr>
              <a:t>(x))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n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Análise visual da variável salário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Calculando o histograma da variável salários com o número de </a:t>
            </a:r>
            <a:r>
              <a:rPr i="1"/>
              <a:t>bins</a:t>
            </a:r>
            <a:r>
              <a:rPr/>
              <a:t> calculado a partir da função de Sturge.</a:t>
            </a:r>
          </a:p>
        </p:txBody>
      </p:sp>
      <p:pic>
        <p:nvPicPr>
          <p:cNvPr descr="Figs/analisando%20salario%20visualmente%2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25500"/>
            <a:ext cx="5105400" cy="314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Análise visual da variável salário - leitura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Leve assimetria com cauda à direita</a:t>
            </a:r>
          </a:p>
          <a:p>
            <a:pPr lvl="0" indent="-342900" marL="342900">
              <a:buAutoNum type="arabicPeriod"/>
            </a:pPr>
            <a:r>
              <a:rPr/>
              <a:t>Centralidade dos dados calculada pela média sofre leve contaminação dos valores mais distantes do centro da distribuição</a:t>
            </a:r>
          </a:p>
          <a:p>
            <a:pPr lvl="0" indent="-342900" marL="342900">
              <a:buAutoNum type="arabicPeriod"/>
            </a:pPr>
            <a:r>
              <a:rPr/>
              <a:t>Por mais que sejam poucas observações os dados não apresentam dispersão elevada, tendo a maioria dos dados concentrada próxima ao centro da distribuição.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Rodando a regressao linear sem a variável n_filhos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Multivariada, com a variável estado civil de controle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Multivariada, com as variáveis estado civil, grau de instrucao de controle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Multivariada, com as variáveis estado civil, grau de instrucao e regiao de controle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Introdução - Bibliotecas (parte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Carregando bibliotecas que foram fundamentais para a construção dos modelos de regressão, tanto na versão com </a:t>
            </a:r>
            <a:r>
              <a:rPr i="1"/>
              <a:t>input</a:t>
            </a:r>
            <a:r>
              <a:rPr/>
              <a:t> de dados faltantes, como nos modelos usuais.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(tidyverse)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(tidyr)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(purrr)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(dlookr)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(summarytools)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(readxl)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(knitr)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(data.table)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(ggpubr)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(corrplot)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Introdução - Bibliotecas (parte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(rcompanion)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(stargazer)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(mice)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(rmarkdown)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(tinytex)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(sandwich)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(magrittr)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(shiny)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(plm)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Base de dados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Base de dados de trabalho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 de dados do curso está disponibilizada no github no diretório ‘dados_auxiliares’.</a:t>
            </a:r>
          </a:p>
          <a:p>
            <a:pPr lvl="0"/>
            <a:r>
              <a:rPr/>
              <a:t>As bases disponíveis até aqui são:</a:t>
            </a:r>
          </a:p>
          <a:p>
            <a:pPr lvl="1" indent="-342900" marL="685800">
              <a:buAutoNum type="arabicPeriod"/>
            </a:pPr>
            <a:r>
              <a:rPr/>
              <a:t>As de população mundial extraída do wikipedia;</a:t>
            </a:r>
          </a:p>
          <a:p>
            <a:pPr lvl="1" indent="-342900" marL="685800">
              <a:buAutoNum type="arabicPeriod"/>
            </a:pPr>
            <a:r>
              <a:rPr/>
              <a:t>Lista dos países por continente no mundo;</a:t>
            </a:r>
          </a:p>
          <a:p>
            <a:pPr lvl="1" indent="-342900" marL="685800">
              <a:buAutoNum type="arabicPeriod"/>
            </a:pPr>
            <a:r>
              <a:rPr/>
              <a:t>Salários extraídas do Livro do Bussab e Moretim;</a:t>
            </a:r>
          </a:p>
          <a:p>
            <a:pPr lvl="1" indent="-342900" marL="685800">
              <a:buAutoNum type="arabicPeriod"/>
            </a:pPr>
            <a:r>
              <a:rPr/>
              <a:t>Crimes extraída do Instituto de Segurança Pública;</a:t>
            </a:r>
          </a:p>
          <a:p>
            <a:pPr lvl="1" indent="-342900" marL="685800">
              <a:buAutoNum type="arabicPeriod"/>
            </a:pPr>
            <a:r>
              <a:rPr/>
              <a:t>Income, disponbilizada pelos autores Acemoglu e Robinson.</a:t>
            </a:r>
          </a:p>
          <a:p>
            <a:pPr lvl="0"/>
            <a:r>
              <a:rPr/>
              <a:t>Vamos importar a base de salários para exposição das estatísticas descritivas em relatório em slides.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Imprindo as duas primeiras linhas da base de salário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Apresentando as primeiras linhas do banco de dados de Salários para termos ciência dos dados.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Identificando os tipos de cada variável na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função diagnose que utilizamos para identificar tipos de variável, sua unicidade e proporção de </a:t>
            </a:r>
            <a:r>
              <a:rPr i="1"/>
              <a:t>missing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salarios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dlookr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diagnose</a:t>
            </a:r>
            <a:r>
              <a:rPr>
                <a:latin typeface="Courier"/>
              </a:rPr>
              <a:t>() 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kable</a:t>
            </a:r>
            <a:r>
              <a:rPr>
                <a:latin typeface="Courier"/>
              </a:rPr>
              <a:t>(., , </a:t>
            </a:r>
            <a:r>
              <a:rPr>
                <a:solidFill>
                  <a:srgbClr val="7D9029"/>
                </a:solidFill>
                <a:latin typeface="Courier"/>
              </a:rPr>
              <a:t>format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"latex"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booktabs =</a:t>
            </a:r>
            <a:r>
              <a:rPr>
                <a:latin typeface="Courier"/>
              </a:rPr>
              <a:t> T)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kableExtra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kable_styling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font_size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Análise de frequências da variável com dados faltantes </a:t>
            </a:r>
            <a:r>
              <a:rPr b="1"/>
              <a:t>n_filhos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Utilizamos a função freq() do pacote summarytools para calcular as frequências relativas</a:t>
            </a:r>
          </a:p>
          <a:p>
            <a:pPr lvl="0" indent="0">
              <a:buNone/>
            </a:pPr>
            <a:r>
              <a:rPr>
                <a:latin typeface="Courier"/>
              </a:rPr>
              <a:t>## Error in table(names(candidates))[["tested"]]: subscript out of bounds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Análise descritiva e de histogramas de uma variável contínua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Variável salários é analisada descritivamente.</a:t>
            </a:r>
          </a:p>
          <a:p>
            <a:pPr lvl="0"/>
            <a:r>
              <a:rPr/>
              <a:t>A centralidade dos dados, a dipersão, a assimetria, bem como as estatísticas de ordem são calculadas, a fim de ter uma leitura acerca da distribuição dessa variável.</a:t>
            </a:r>
          </a:p>
          <a:p>
            <a:pPr lvl="0" indent="0">
              <a:buNone/>
            </a:pPr>
            <a:r>
              <a:rPr>
                <a:latin typeface="Courier"/>
              </a:rPr>
              <a:t>## Error in table(names(candidates))[["tested"]]: subscript out of bounds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descritiva e estatística de uma base de dados de salários</dc:title>
  <dc:creator>Otto Tavares</dc:creator>
  <cp:keywords/>
  <dcterms:created xsi:type="dcterms:W3CDTF">2025-03-27T23:46:20Z</dcterms:created>
  <dcterms:modified xsi:type="dcterms:W3CDTF">2025-03-27T23:46:20Z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27 Mar, 2025</vt:lpwstr>
  </property>
  <property fmtid="{D5CDD505-2E9C-101B-9397-08002B2CF9AE}" pid="3" name="fig_height">
    <vt:lpwstr>4</vt:lpwstr>
  </property>
  <property fmtid="{D5CDD505-2E9C-101B-9397-08002B2CF9AE}" pid="4" name="fig_width">
    <vt:lpwstr>6.5</vt:lpwstr>
  </property>
  <property fmtid="{D5CDD505-2E9C-101B-9397-08002B2CF9AE}" pid="5" name="header-includes">
    <vt:lpwstr/>
  </property>
  <property fmtid="{D5CDD505-2E9C-101B-9397-08002B2CF9AE}" pid="6" name="latex_engine">
    <vt:lpwstr>lualatex</vt:lpwstr>
  </property>
  <property fmtid="{D5CDD505-2E9C-101B-9397-08002B2CF9AE}" pid="7" name="output">
    <vt:lpwstr>powerpoint_presentation</vt:lpwstr>
  </property>
</Properties>
</file>