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5a17d9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c5a17d9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b8b2324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b8b2324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Projeto: Folha de Pagamento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Projeto de Banco de Dados feito por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Otávio Albuquerque, Rodrigo Silva, Laís Bastos e Gabriela Almeida.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Nosso projeto.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Nossa aplicação consiste em um sistema de cadastro de funcionários e suas </a:t>
            </a:r>
            <a:r>
              <a:rPr b="0" lang="pt-BR" sz="1800">
                <a:latin typeface="Lato"/>
                <a:ea typeface="Lato"/>
                <a:cs typeface="Lato"/>
                <a:sym typeface="Lato"/>
              </a:rPr>
              <a:t>ocorrências</a:t>
            </a:r>
            <a:r>
              <a:rPr b="0" lang="pt-BR" sz="1800">
                <a:latin typeface="Lato"/>
                <a:ea typeface="Lato"/>
                <a:cs typeface="Lato"/>
                <a:sym typeface="Lato"/>
              </a:rPr>
              <a:t> na empresa em folhas de pagamento, calculando o valor da folha e do </a:t>
            </a:r>
            <a:r>
              <a:rPr b="0" lang="pt-BR" sz="1800">
                <a:latin typeface="Lato"/>
                <a:ea typeface="Lato"/>
                <a:cs typeface="Lato"/>
                <a:sym typeface="Lato"/>
              </a:rPr>
              <a:t>salário</a:t>
            </a:r>
            <a:r>
              <a:rPr b="0" lang="pt-BR" sz="1800">
                <a:latin typeface="Lato"/>
                <a:ea typeface="Lato"/>
                <a:cs typeface="Lato"/>
                <a:sym typeface="Lato"/>
              </a:rPr>
              <a:t> dos colaboradores, assim facilitando o processo de pagamentos e inserção de proventos e descontos.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4700" y="3083800"/>
            <a:ext cx="2927700" cy="14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825" y="63625"/>
            <a:ext cx="5369175" cy="5183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86" name="Google Shape;86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26512">
            <a:off x="3286452" y="47510"/>
            <a:ext cx="2613916" cy="7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427300" y="902700"/>
            <a:ext cx="4332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Tecnologias utilizadas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2266150" y="1335250"/>
            <a:ext cx="44931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Linguagens de programação: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Back-end: Java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Banco de dados: MySQL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Frameworks:</a:t>
            </a:r>
            <a:b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Back-end: Spring Boot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83100" y="733225"/>
            <a:ext cx="71817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 como o sistema funciona?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73" y="2710473"/>
            <a:ext cx="6219850" cy="19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1545875" y="413125"/>
            <a:ext cx="59490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Como o banco funciona?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545875" y="1466625"/>
            <a:ext cx="59490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O próprio Spring Boot ao ser inicializado cria as três tabelas e seus relacionamentos automaticamente no banco de dados.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1545888" y="0"/>
            <a:ext cx="59490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Raleway"/>
                <a:ea typeface="Raleway"/>
                <a:cs typeface="Raleway"/>
                <a:sym typeface="Raleway"/>
              </a:rPr>
              <a:t>Como o programa funciona?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1545888" y="610950"/>
            <a:ext cx="59490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Nosso programa foi feito em Java com a utilização do framework Spring, foram criados controllers e repositories das classes apresentadas no diagrama de classes a seguir.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597" y="1388500"/>
            <a:ext cx="5604150" cy="37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 nossos testes foram conduzidos.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303300" y="1769625"/>
            <a:ext cx="85206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Para testarmos se nosso programa funcionava devidamente, utilizando o Software POSTMAN, que simula as chamadas que o site teria pelo URL e pelos diferentes métodos, como GET, POST, PUT, entre outros. As chamadas estarão anexadas na pasta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400" y="2961525"/>
            <a:ext cx="3420600" cy="213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3792375" y="4884000"/>
            <a:ext cx="24015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aleway"/>
                <a:ea typeface="Raleway"/>
                <a:cs typeface="Raleway"/>
                <a:sym typeface="Raleway"/>
              </a:rPr>
              <a:t>Imagem ilustrativa da interface do Software</a:t>
            </a:r>
            <a:endParaRPr sz="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