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5454"/>
    <a:srgbClr val="F2612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6DCB2-60BC-4AF3-B6CF-2761285C3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1F4BE6-B8B6-41EB-A6AA-2526F576B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6B50B1-A2A6-4F0A-B7AE-8A9E2A8FD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9A8C-AF72-4DBF-81AC-E31ECCB55584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E38819-CACA-4F51-877E-114242772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882C29-302B-47F9-9389-9EF38F2D0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E0C9-6568-45B8-9F8B-91CCA79761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959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C4BEF-E0E3-440C-AE2F-5D00CBCDA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CF8A442-57AF-4C15-907B-B7DB726FD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8259A3-573F-4821-AAF8-A924F12EF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9A8C-AF72-4DBF-81AC-E31ECCB55584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6F28C6-052B-4C09-A0E0-E316E963C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96EE5B-5098-4E78-A6E5-044DFBC4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E0C9-6568-45B8-9F8B-91CCA79761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329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B2A21FD-3FC5-438D-86F1-212C46C28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323D007-61AF-4DA4-8CC4-979896BC3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01ED54-60D9-4E39-A642-4529C47A6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9A8C-AF72-4DBF-81AC-E31ECCB55584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20EBCA-A7DA-4717-9EFD-FBAC80B9B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EBA53C-8AFA-4697-8F23-93C36F81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E0C9-6568-45B8-9F8B-91CCA79761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21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3C040A-BB28-455D-80F9-5316700B9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7BBFD4-CDF3-4D8E-AB83-EB3CE2EBB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51D740-0CD9-4611-A795-D0136A097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9A8C-AF72-4DBF-81AC-E31ECCB55584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4F2574-1FCC-4D9F-B1DC-F4B28A8C3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DAA744-6DC2-418B-991C-4532FD324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E0C9-6568-45B8-9F8B-91CCA79761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97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A9505-F438-4F53-97BB-EAC84B5CB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1C894A-15AA-405F-9968-30DE45B65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768F95-12D9-44BB-816E-D930D54C4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9A8C-AF72-4DBF-81AC-E31ECCB55584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3FF94D-C747-4933-B58B-C09D65248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FECC49-8C26-4162-AD17-B162C25B1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E0C9-6568-45B8-9F8B-91CCA79761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18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E2D5C-C56D-42D1-B0B0-987E12321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AB6149-0ED5-49C1-B90C-9B0084565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366325-4BDC-4D4B-B559-613BA5BAD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9C62B5-8D84-4A2F-A602-16AA6057B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9A8C-AF72-4DBF-81AC-E31ECCB55584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3487BA-D1E1-45EC-B995-DE424DF0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810DC8-7735-41BC-A699-6BD81FAAA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E0C9-6568-45B8-9F8B-91CCA79761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4548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B85394-FE4B-4318-82D6-E9EF08B7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574041-C211-402C-8445-032F9AA0C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CF6023-DD72-40F5-97CB-2361B9722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461D7A5-7CAA-4D8C-90B0-A9C5CD65E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E99CA5B-1F20-4A70-A16D-702CE7BB98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622E90-7DD3-4A26-847C-87B446898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9A8C-AF72-4DBF-81AC-E31ECCB55584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B2570AE-6D61-400F-A720-BD14D7526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F0A4185-45B6-4702-A661-EB4D74FF5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E0C9-6568-45B8-9F8B-91CCA79761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56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DD31F-5226-43DD-8E17-B47C5490A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9FF24AF-B882-43B9-832A-CB20AF743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9A8C-AF72-4DBF-81AC-E31ECCB55584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5565E13-2DD1-414F-AAFF-00A21DA45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FFDE546-586D-41BA-9639-59316681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E0C9-6568-45B8-9F8B-91CCA79761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907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7E664A5-EFF5-4486-8FF9-62636DAEC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9A8C-AF72-4DBF-81AC-E31ECCB55584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B72B335-7F21-4B4A-9EC2-EE25F260D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4F4F149-F271-4DE3-8EBC-48CE8E0B0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E0C9-6568-45B8-9F8B-91CCA79761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34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CF07F0-FD81-4CF8-A633-8E9A67755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03CDB6-DCE6-4C74-A19C-146D79F5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6CB5B5-A6EA-47A3-BC3A-83D4B4C1A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CC7DCD-E191-417E-A956-1BB47F357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9A8C-AF72-4DBF-81AC-E31ECCB55584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8836EC-5129-4BA0-BE69-7DDDB0C54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F6B072-D757-43A1-9730-724B40766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E0C9-6568-45B8-9F8B-91CCA79761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24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7F400-90D6-417D-9BCC-684E13E93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328F8A9-6795-45F4-916A-DE0DD995CE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723CF7-3F37-4C5F-B54A-48118752C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056ED5-A7EC-49EB-883B-C21119431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9A8C-AF72-4DBF-81AC-E31ECCB55584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426C10-87A7-4875-84EC-26375BB07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C534D1-190C-4634-A3B5-6495AF227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E0C9-6568-45B8-9F8B-91CCA79761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262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27737B0-01CD-47F2-9E60-DBE6B065D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8511A6-6337-4A5F-A8A5-B6AAE2245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E39C48-318A-4277-A16D-F299ABC53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49A8C-AF72-4DBF-81AC-E31ECCB55584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481222-45B2-4BBC-BAB8-0AF01DCB2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C4324F-1874-4A1F-84A0-A8CBFD5AC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BE0C9-6568-45B8-9F8B-91CCA79761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37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3D96203-B4E5-4775-A3BC-0BFD25CC2645}"/>
              </a:ext>
            </a:extLst>
          </p:cNvPr>
          <p:cNvSpPr/>
          <p:nvPr/>
        </p:nvSpPr>
        <p:spPr>
          <a:xfrm>
            <a:off x="2573266" y="2049270"/>
            <a:ext cx="3329354" cy="1155852"/>
          </a:xfrm>
          <a:prstGeom prst="rect">
            <a:avLst/>
          </a:prstGeom>
          <a:solidFill>
            <a:srgbClr val="F261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CONTEMPLADOS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7D7B187-8DEB-4218-BE5C-7764A3AF24EB}"/>
              </a:ext>
            </a:extLst>
          </p:cNvPr>
          <p:cNvSpPr/>
          <p:nvPr/>
        </p:nvSpPr>
        <p:spPr>
          <a:xfrm>
            <a:off x="6096000" y="2022767"/>
            <a:ext cx="3329354" cy="1155852"/>
          </a:xfrm>
          <a:prstGeom prst="rect">
            <a:avLst/>
          </a:prstGeom>
          <a:solidFill>
            <a:srgbClr val="F261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851A184-40BE-44F3-93BB-E7C1DEF59927}"/>
              </a:ext>
            </a:extLst>
          </p:cNvPr>
          <p:cNvSpPr/>
          <p:nvPr/>
        </p:nvSpPr>
        <p:spPr>
          <a:xfrm>
            <a:off x="2573266" y="3394317"/>
            <a:ext cx="3329354" cy="1155852"/>
          </a:xfrm>
          <a:prstGeom prst="rect">
            <a:avLst/>
          </a:prstGeom>
          <a:solidFill>
            <a:srgbClr val="F261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1FC8393-66F6-4CAB-82AB-3DEB019078D6}"/>
              </a:ext>
            </a:extLst>
          </p:cNvPr>
          <p:cNvSpPr/>
          <p:nvPr/>
        </p:nvSpPr>
        <p:spPr>
          <a:xfrm>
            <a:off x="6096000" y="3390442"/>
            <a:ext cx="3329354" cy="1155852"/>
          </a:xfrm>
          <a:prstGeom prst="rect">
            <a:avLst/>
          </a:prstGeom>
          <a:solidFill>
            <a:srgbClr val="F261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B9402F-927E-4613-AB5A-63AF3D792E0B}"/>
              </a:ext>
            </a:extLst>
          </p:cNvPr>
          <p:cNvSpPr/>
          <p:nvPr/>
        </p:nvSpPr>
        <p:spPr>
          <a:xfrm>
            <a:off x="2573266" y="4739364"/>
            <a:ext cx="3329354" cy="1155852"/>
          </a:xfrm>
          <a:prstGeom prst="rect">
            <a:avLst/>
          </a:prstGeom>
          <a:solidFill>
            <a:srgbClr val="F261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34992C5-8FDE-48E1-8C0B-E87E5F0E2AD8}"/>
              </a:ext>
            </a:extLst>
          </p:cNvPr>
          <p:cNvSpPr/>
          <p:nvPr/>
        </p:nvSpPr>
        <p:spPr>
          <a:xfrm>
            <a:off x="6096000" y="4739364"/>
            <a:ext cx="3329354" cy="1155852"/>
          </a:xfrm>
          <a:prstGeom prst="rect">
            <a:avLst/>
          </a:prstGeom>
          <a:solidFill>
            <a:srgbClr val="F261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2D911934-45DE-4625-8951-57550A96A113}"/>
              </a:ext>
            </a:extLst>
          </p:cNvPr>
          <p:cNvGrpSpPr/>
          <p:nvPr/>
        </p:nvGrpSpPr>
        <p:grpSpPr>
          <a:xfrm>
            <a:off x="0" y="6235992"/>
            <a:ext cx="12192000" cy="622007"/>
            <a:chOff x="0" y="6235992"/>
            <a:chExt cx="12192000" cy="622007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F6A2B4F2-12DB-4DD2-B9BC-AEB8EEFBCE9D}"/>
                </a:ext>
              </a:extLst>
            </p:cNvPr>
            <p:cNvSpPr/>
            <p:nvPr/>
          </p:nvSpPr>
          <p:spPr>
            <a:xfrm>
              <a:off x="0" y="6235992"/>
              <a:ext cx="12192000" cy="6220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2F93F8E2-970C-4BD5-9AF6-C7494C803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46644" y="6235992"/>
              <a:ext cx="6732104" cy="595504"/>
            </a:xfrm>
            <a:prstGeom prst="rect">
              <a:avLst/>
            </a:prstGeom>
          </p:spPr>
        </p:pic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BB0BE66-5391-4B41-BF72-106F3C686093}"/>
              </a:ext>
            </a:extLst>
          </p:cNvPr>
          <p:cNvSpPr txBox="1"/>
          <p:nvPr/>
        </p:nvSpPr>
        <p:spPr>
          <a:xfrm>
            <a:off x="502767" y="551846"/>
            <a:ext cx="2859411" cy="597164"/>
          </a:xfrm>
          <a:prstGeom prst="rect">
            <a:avLst/>
          </a:prstGeom>
          <a:noFill/>
        </p:spPr>
        <p:txBody>
          <a:bodyPr wrap="none" lIns="72000" rIns="72000" numCol="1" spcCol="0" rtlCol="0" anchor="ctr" anchorCtr="0">
            <a:noAutofit/>
          </a:bodyPr>
          <a:lstStyle/>
          <a:p>
            <a:r>
              <a:rPr lang="pt-BR" sz="5000" spc="-300" dirty="0">
                <a:latin typeface="Rubik Mono One" panose="02000504020000020004" pitchFamily="2" charset="-79"/>
                <a:cs typeface="Rubik Mono One" panose="02000504020000020004" pitchFamily="2" charset="-79"/>
              </a:rPr>
              <a:t>título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A88C4A8-C4CE-4C78-B2F4-F3B99EAC2F0D}"/>
              </a:ext>
            </a:extLst>
          </p:cNvPr>
          <p:cNvSpPr txBox="1"/>
          <p:nvPr/>
        </p:nvSpPr>
        <p:spPr>
          <a:xfrm>
            <a:off x="770206" y="962784"/>
            <a:ext cx="321095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000" spc="-300" dirty="0">
                <a:solidFill>
                  <a:srgbClr val="545454"/>
                </a:solidFill>
                <a:latin typeface="Rubik Mono One" panose="02000504020000020004" pitchFamily="2" charset="-79"/>
                <a:cs typeface="Rubik Mono One" panose="02000504020000020004" pitchFamily="2" charset="-79"/>
              </a:rPr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41432296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Rubik Mono One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Isabella Silva</dc:creator>
  <cp:lastModifiedBy>Otávio Augusto Alves</cp:lastModifiedBy>
  <cp:revision>4</cp:revision>
  <dcterms:created xsi:type="dcterms:W3CDTF">2021-03-18T13:50:49Z</dcterms:created>
  <dcterms:modified xsi:type="dcterms:W3CDTF">2021-03-23T19:18:53Z</dcterms:modified>
</cp:coreProperties>
</file>