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47EE-E199-421B-B9A0-98548C206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6A083-3140-4CE1-9CC7-E57D3D6D5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9ED11-CBF0-4011-A44F-5EC600DA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F37E2-9470-4047-B2CD-402D4B28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68A12-A3A0-49BA-BDA2-F6CE71F1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1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665E4-38DA-4F5C-8C46-906A86FD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E2F962-84D9-4A87-9365-3810A8B4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73C5C-8AC7-479D-A46C-77307E6D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A8521-1466-4F18-A050-FD9A95C3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2B3A2-EBD5-499D-BBAC-4EB16A4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73DC9-6BBC-4008-B1A4-C8F14310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6ACB7-F8CE-4783-962E-EC6F1F91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C09B2-9906-4E39-BEF8-B3D922C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65BF5-FCAE-45DC-BC64-06E4F953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24CBE-7E78-4625-A04F-C1B0820B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23FDE-61C9-476C-B06E-A8F6F690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E3D5-146C-441B-AB68-022357A7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E4D74-8494-4EB1-B707-C71D7D28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FEA09-71D1-4910-83C6-9E9C136F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E6B57-41AD-40F7-B49B-404F653B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7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0621-266E-4C17-81FF-85409733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B609BF-B692-4B19-917E-2CF431AC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B8619-D48F-42B1-BC18-4EB1D7E0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ABCAC-8F40-473D-8D76-640D749F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173BC-9891-48DF-AD57-C3A44EA8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1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A0D52-77F5-4300-AEEF-8AAFD47E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95691-C705-4FCB-979D-8F06DF680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B7068B-8299-485A-B70A-2EAA97A2C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57ADF-4C93-4990-86F6-8207EC30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E6B5E-4B3E-448D-969F-9B3FAB5C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3E37F6-EDCD-4A10-9E9E-52C11C7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3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72848-1914-47BB-A373-A8FE88E1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FAFBC-3F0F-49C3-84C9-D8C40753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7FA49C-24E6-435B-8B3A-C64AA0B5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AD5EF7-8462-4B14-AABC-0EB6B6AB3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427553-1CFB-4376-87C4-176BDA5A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413452-3D2C-4CA6-BFA2-0C3A10C8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D9C527-5DA4-49DB-94B4-E2A3A40B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A68E03-3F22-4B31-9769-CE3AFD13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55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E754-5290-4854-A0B7-F00C4820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26F15-BF67-4C62-9246-7C0AADD7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F3FD33-F2B3-49EB-A884-41E74315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4E45FF-0FFA-4765-92FD-E55F37F4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8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33EE9F-F7B3-4DDB-A275-EB71C561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9264E5-054F-46AE-947E-843B0AA5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1B541F-3ED5-4648-A321-E1352632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5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EF09E-72F9-4E35-8181-11C68D6C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5F11B-383A-481C-BAF5-96B876EC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B0E27C-5AF3-4B3E-B21A-D73AA244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D50B1F-ED36-453A-AA30-DC0C0171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6047E8-B867-4DAF-8C2D-97161740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CFCD5-A40A-4F90-8A7E-C82EA4BD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710E-5A1A-45AB-94C3-068B5991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AE4DC1-291C-4C3E-8281-6F2C2C3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C1C640-0874-4B68-8918-F4FE963E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A8AF2F-B7AE-4CAF-9E17-475B998C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A545C6-E980-4817-B88F-6FD2542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92B1BE-074B-44B6-95BD-6B64A61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58F3A8-9886-49F5-9A62-4036E671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07747-C633-48F4-931E-AAFE4517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C85A2-F503-44E3-8834-98B6183A2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1D49-3BCD-4DFE-8EA8-8BC161C699A8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F15DA-993A-4AAB-996A-FAE6B59DC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D6E38-8B96-4420-A427-35C7675C3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B3A6-855C-41C1-8760-85077BF32E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BA96-2A0A-4D8F-9AF9-C54EB99DC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                       Lattice Boltzmann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36C6E-1CFE-46FF-B4B6-411D2B386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lettuce. (Adriano Grigolo)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Otávio Augusto</a:t>
            </a:r>
          </a:p>
        </p:txBody>
      </p:sp>
    </p:spTree>
    <p:extLst>
      <p:ext uri="{BB962C8B-B14F-4D97-AF65-F5344CB8AC3E}">
        <p14:creationId xmlns:p14="http://schemas.microsoft.com/office/powerpoint/2010/main" val="35220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9A753-144A-4FAD-8F7E-FFE0D27F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um sistema para escoamento através de um obstáculo no interior de um canal.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7F1A8-B989-4636-AACB-B76D76E3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69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Foram utilizados duas proporções para uma mesma figura (formula 1, formula 2). Considerando que não houve mudança  na simulação redimensionando o tamanho da imagem,  foi redimensionado o tamanho do obstáculo, então houve mudanças significativas relacionadas ao módulo da velocidade e a pressão exercida pelo suposto gás ideal.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u² = módulo da velocidade ao quadrado. Para um gás ideal essa simulação equivale a aplicação de um gradiente de pressão.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6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BCB90-D373-4698-BEFC-45395CE9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881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foi compilado no modo continuação para maior quantidades de frames, usando propriedades do Ar atmosférico.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Parâmetros utilizados na compilação: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formula_1 = 440x60 com obstáculo 220x30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formula_2 = 440x60 com obstáculo 110x15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Densidade do ar = 1,2754 kg/m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(houve aproximação)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rho_in = 1,25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rho_inlet = 1,30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 _outlet = 1,20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nt_run = 30000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nt_out = 500</a:t>
            </a:r>
          </a:p>
        </p:txBody>
      </p:sp>
    </p:spTree>
    <p:extLst>
      <p:ext uri="{BB962C8B-B14F-4D97-AF65-F5344CB8AC3E}">
        <p14:creationId xmlns:p14="http://schemas.microsoft.com/office/powerpoint/2010/main" val="34892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B5F8-6E14-4584-9F93-35B3CB76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do sistema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5AF3F7-40AD-4398-8EF7-8291989D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79" y="2267872"/>
            <a:ext cx="8372921" cy="100666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5A1569-C6D9-4DA5-94F7-6B91E888D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78" y="3851724"/>
            <a:ext cx="8372921" cy="10066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ACE981-44EA-4B83-86E4-49524B16C955}"/>
              </a:ext>
            </a:extLst>
          </p:cNvPr>
          <p:cNvSpPr txBox="1"/>
          <p:nvPr/>
        </p:nvSpPr>
        <p:spPr>
          <a:xfrm>
            <a:off x="691978" y="2561208"/>
            <a:ext cx="228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1.1 (formula_1)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1EF8F1-5DDB-4D8E-9FB8-4CC651D48DE6}"/>
              </a:ext>
            </a:extLst>
          </p:cNvPr>
          <p:cNvSpPr txBox="1"/>
          <p:nvPr/>
        </p:nvSpPr>
        <p:spPr>
          <a:xfrm>
            <a:off x="691977" y="4170392"/>
            <a:ext cx="228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1.2 (formula_2)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2D71AE-428D-468C-98B5-2BF62AF6E189}"/>
              </a:ext>
            </a:extLst>
          </p:cNvPr>
          <p:cNvSpPr txBox="1"/>
          <p:nvPr/>
        </p:nvSpPr>
        <p:spPr>
          <a:xfrm>
            <a:off x="1127364" y="2857084"/>
            <a:ext cx="185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220x30 (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451C90-1ABC-40D8-9F43-58C22246E284}"/>
              </a:ext>
            </a:extLst>
          </p:cNvPr>
          <p:cNvSpPr txBox="1"/>
          <p:nvPr/>
        </p:nvSpPr>
        <p:spPr>
          <a:xfrm>
            <a:off x="1127364" y="4539724"/>
            <a:ext cx="126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110x15 (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051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5BEA-A74C-4067-8F32-7F147ED8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do perfil da velocidade: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CCEA4-6356-4EE3-9B58-79A329B4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Dois arquivos em .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526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Métodos                        Lattice Boltzmann</vt:lpstr>
      <vt:lpstr>Simulação de um sistema para escoamento através de um obstáculo no interior de um canal. </vt:lpstr>
      <vt:lpstr>Apresentação do PowerPoint</vt:lpstr>
      <vt:lpstr>Visualização do sistema</vt:lpstr>
      <vt:lpstr>Visualização do perfil da velocidade: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Lettice Boltzman</dc:title>
  <dc:creator>Otávio Augusto</dc:creator>
  <cp:lastModifiedBy>Otávio Augusto</cp:lastModifiedBy>
  <cp:revision>5</cp:revision>
  <dcterms:created xsi:type="dcterms:W3CDTF">2020-12-14T17:01:47Z</dcterms:created>
  <dcterms:modified xsi:type="dcterms:W3CDTF">2020-12-14T20:40:29Z</dcterms:modified>
</cp:coreProperties>
</file>