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8999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6D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1F76DCAD-5632-458F-91BE-E9EA048FB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53903"/>
              </p:ext>
            </p:extLst>
          </p:nvPr>
        </p:nvGraphicFramePr>
        <p:xfrm>
          <a:off x="266986" y="2540435"/>
          <a:ext cx="5418666" cy="32860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0222">
                  <a:extLst>
                    <a:ext uri="{9D8B030D-6E8A-4147-A177-3AD203B41FA5}">
                      <a16:colId xmlns:a16="http://schemas.microsoft.com/office/drawing/2014/main" val="1841288263"/>
                    </a:ext>
                  </a:extLst>
                </a:gridCol>
                <a:gridCol w="3758444">
                  <a:extLst>
                    <a:ext uri="{9D8B030D-6E8A-4147-A177-3AD203B41FA5}">
                      <a16:colId xmlns:a16="http://schemas.microsoft.com/office/drawing/2014/main" val="2369083349"/>
                    </a:ext>
                  </a:extLst>
                </a:gridCol>
              </a:tblGrid>
              <a:tr h="64198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Elementos de barreira 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poço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55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Primário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Fluido na coluna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89869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Secundário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Formação </a:t>
                      </a:r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in-situ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398369"/>
                  </a:ext>
                </a:extLst>
              </a:tr>
              <a:tr h="419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Cimentação do revestimento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04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Revestimento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901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Cabeça de poço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341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 pressão do riser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847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BOP de perfuração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9602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3B0333ED-EBA8-4EA6-9A9F-F0AE927770EC}"/>
              </a:ext>
            </a:extLst>
          </p:cNvPr>
          <p:cNvSpPr/>
          <p:nvPr/>
        </p:nvSpPr>
        <p:spPr>
          <a:xfrm>
            <a:off x="266986" y="1031467"/>
            <a:ext cx="391885" cy="290285"/>
          </a:xfrm>
          <a:prstGeom prst="rect">
            <a:avLst/>
          </a:prstGeom>
          <a:solidFill>
            <a:srgbClr val="C6D8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5D8245-667A-4E4F-9FA9-D55D174161ED}"/>
              </a:ext>
            </a:extLst>
          </p:cNvPr>
          <p:cNvSpPr txBox="1"/>
          <p:nvPr/>
        </p:nvSpPr>
        <p:spPr>
          <a:xfrm>
            <a:off x="862072" y="1002436"/>
            <a:ext cx="175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 Primário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5C5653-9ACA-4F93-817B-42AE04DDEDF3}"/>
              </a:ext>
            </a:extLst>
          </p:cNvPr>
          <p:cNvSpPr/>
          <p:nvPr/>
        </p:nvSpPr>
        <p:spPr>
          <a:xfrm>
            <a:off x="266986" y="1532210"/>
            <a:ext cx="391885" cy="2902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A46AF9-0D33-427B-9833-DCF8569AFDDD}"/>
              </a:ext>
            </a:extLst>
          </p:cNvPr>
          <p:cNvSpPr txBox="1"/>
          <p:nvPr/>
        </p:nvSpPr>
        <p:spPr>
          <a:xfrm>
            <a:off x="862071" y="1500252"/>
            <a:ext cx="19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 Secundário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85B69B5-5345-457B-9229-D7EEBB32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4234" y="0"/>
            <a:ext cx="2041071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A157AB-B51D-4551-8CF5-BCB194EF1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1"/>
          <a:stretch/>
        </p:blipFill>
        <p:spPr>
          <a:xfrm>
            <a:off x="5685652" y="179041"/>
            <a:ext cx="4977951" cy="637630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B68E858-2F29-441F-8068-6A2106A5F8A9}"/>
              </a:ext>
            </a:extLst>
          </p:cNvPr>
          <p:cNvSpPr/>
          <p:nvPr/>
        </p:nvSpPr>
        <p:spPr>
          <a:xfrm>
            <a:off x="8840789" y="4793084"/>
            <a:ext cx="15528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E67F76-4C53-4FA6-B106-865E67479FA4}"/>
              </a:ext>
            </a:extLst>
          </p:cNvPr>
          <p:cNvSpPr/>
          <p:nvPr/>
        </p:nvSpPr>
        <p:spPr>
          <a:xfrm>
            <a:off x="5573168" y="2936901"/>
            <a:ext cx="21839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Válvula de segurança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8BAEA0-28EC-4C94-97E1-125F36868D1E}"/>
              </a:ext>
            </a:extLst>
          </p:cNvPr>
          <p:cNvSpPr/>
          <p:nvPr/>
        </p:nvSpPr>
        <p:spPr>
          <a:xfrm>
            <a:off x="5916087" y="4007459"/>
            <a:ext cx="184107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Furo no tubo de produção para intervenção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163D38-DB81-4AA0-B725-44BDF69FE3E1}"/>
              </a:ext>
            </a:extLst>
          </p:cNvPr>
          <p:cNvSpPr/>
          <p:nvPr/>
        </p:nvSpPr>
        <p:spPr>
          <a:xfrm>
            <a:off x="6933904" y="2302429"/>
            <a:ext cx="6891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A209679-FA37-4D0E-96C2-F3480E66C559}"/>
              </a:ext>
            </a:extLst>
          </p:cNvPr>
          <p:cNvSpPr/>
          <p:nvPr/>
        </p:nvSpPr>
        <p:spPr>
          <a:xfrm>
            <a:off x="7068048" y="2641003"/>
            <a:ext cx="6891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63E70CF-6807-4370-939A-D424B9C96B1C}"/>
              </a:ext>
            </a:extLst>
          </p:cNvPr>
          <p:cNvSpPr/>
          <p:nvPr/>
        </p:nvSpPr>
        <p:spPr>
          <a:xfrm>
            <a:off x="7140959" y="3406801"/>
            <a:ext cx="6891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599F848-6BE6-40B0-9532-E9DF4094F568}"/>
              </a:ext>
            </a:extLst>
          </p:cNvPr>
          <p:cNvSpPr/>
          <p:nvPr/>
        </p:nvSpPr>
        <p:spPr>
          <a:xfrm>
            <a:off x="6615826" y="5045670"/>
            <a:ext cx="137755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49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1710BB376E7941914DCE66FEA91E1F" ma:contentTypeVersion="10" ma:contentTypeDescription="Crie um novo documento." ma:contentTypeScope="" ma:versionID="58913e177e8a955f1d199717620b7ded">
  <xsd:schema xmlns:xsd="http://www.w3.org/2001/XMLSchema" xmlns:xs="http://www.w3.org/2001/XMLSchema" xmlns:p="http://schemas.microsoft.com/office/2006/metadata/properties" xmlns:ns3="f62671e9-89eb-4f99-a5f6-db3359988c00" xmlns:ns4="4134815b-eabf-46ac-844d-9b0690bd8711" targetNamespace="http://schemas.microsoft.com/office/2006/metadata/properties" ma:root="true" ma:fieldsID="8959957db32c8c64e0ce54d1c5e443a9" ns3:_="" ns4:_="">
    <xsd:import namespace="f62671e9-89eb-4f99-a5f6-db3359988c00"/>
    <xsd:import namespace="4134815b-eabf-46ac-844d-9b0690bd871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671e9-89eb-4f99-a5f6-db3359988c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4815b-eabf-46ac-844d-9b0690bd87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35DC09-B6BC-4815-8006-072362A6F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671e9-89eb-4f99-a5f6-db3359988c00"/>
    <ds:schemaRef ds:uri="4134815b-eabf-46ac-844d-9b0690bd8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91528D-EFA8-4E4A-B420-BD2A0D21BF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B0293-AE68-4754-86B7-17138D7CE134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f62671e9-89eb-4f99-a5f6-db3359988c00"/>
    <ds:schemaRef ds:uri="http://www.w3.org/XML/1998/namespace"/>
    <ds:schemaRef ds:uri="http://purl.org/dc/terms/"/>
    <ds:schemaRef ds:uri="http://schemas.microsoft.com/office/infopath/2007/PartnerControls"/>
    <ds:schemaRef ds:uri="4134815b-eabf-46ac-844d-9b0690bd871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42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Otávio Rodrigues</dc:creator>
  <cp:lastModifiedBy>Lucas Santos</cp:lastModifiedBy>
  <cp:revision>4</cp:revision>
  <dcterms:created xsi:type="dcterms:W3CDTF">2022-02-26T14:41:31Z</dcterms:created>
  <dcterms:modified xsi:type="dcterms:W3CDTF">2022-03-04T14:41:57Z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0x010100081710BB376E7941914DCE66FEA91E1F</vt:lpwstr>
  </property>
</Properties>
</file>