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</p:sldIdLst>
  <p:sldSz cx="8999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6D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1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pt-BR" dirty="0" err="1"/>
              <a:t>Blowout</a:t>
            </a:r>
            <a:r>
              <a:rPr lang="pt-BR" dirty="0"/>
              <a:t> por ciclo de vida do poço </a:t>
            </a:r>
            <a:br>
              <a:rPr lang="pt-BR" dirty="0"/>
            </a:br>
            <a:r>
              <a:rPr lang="pt-BR" dirty="0"/>
              <a:t>de1980</a:t>
            </a:r>
            <a:r>
              <a:rPr lang="pt-BR" baseline="0" dirty="0"/>
              <a:t> até 2014 – GOM, UK, e NCS </a:t>
            </a:r>
            <a:endParaRPr lang="pt-BR" dirty="0"/>
          </a:p>
        </c:rich>
      </c:tx>
      <c:layout>
        <c:manualLayout>
          <c:xMode val="edge"/>
          <c:yMode val="edge"/>
          <c:x val="3.0400510549107557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4720125304819043E-2"/>
          <c:y val="0.27836544634697163"/>
          <c:w val="0.46604386802499942"/>
          <c:h val="0.6791213169482692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2F-4F99-A4B0-E8D3CB55FDF6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2F-4F99-A4B0-E8D3CB55FDF6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2F-4F99-A4B0-E8D3CB55FDF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12F-4F99-A4B0-E8D3CB55FDF6}"/>
              </c:ext>
            </c:extLst>
          </c:dPt>
          <c:dLbls>
            <c:dLbl>
              <c:idx val="0"/>
              <c:layout>
                <c:manualLayout>
                  <c:x val="4.232272528433946E-2"/>
                  <c:y val="2.9820282881306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2F-4F99-A4B0-E8D3CB55FDF6}"/>
                </c:ext>
              </c:extLst>
            </c:dLbl>
            <c:dLbl>
              <c:idx val="1"/>
              <c:layout>
                <c:manualLayout>
                  <c:x val="6.4109798775153102E-3"/>
                  <c:y val="-3.1896325459317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12F-4F99-A4B0-E8D3CB55FDF6}"/>
                </c:ext>
              </c:extLst>
            </c:dLbl>
            <c:dLbl>
              <c:idx val="2"/>
              <c:layout>
                <c:manualLayout>
                  <c:x val="-1.7715988626421698E-2"/>
                  <c:y val="-5.1018883056284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12F-4F99-A4B0-E8D3CB55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Planilha1!$C$11:$C$14</c:f>
              <c:strCache>
                <c:ptCount val="4"/>
                <c:pt idx="0">
                  <c:v>Produção</c:v>
                </c:pt>
                <c:pt idx="1">
                  <c:v>Pefuração</c:v>
                </c:pt>
                <c:pt idx="2">
                  <c:v>Completação e Intervenção</c:v>
                </c:pt>
                <c:pt idx="3">
                  <c:v>Abandono do poço</c:v>
                </c:pt>
              </c:strCache>
            </c:strRef>
          </c:cat>
          <c:val>
            <c:numRef>
              <c:f>Planilha1!$D$11:$D$14</c:f>
              <c:numCache>
                <c:formatCode>0%</c:formatCode>
                <c:ptCount val="4"/>
                <c:pt idx="0">
                  <c:v>0.11</c:v>
                </c:pt>
                <c:pt idx="1">
                  <c:v>0.55000000000000004</c:v>
                </c:pt>
                <c:pt idx="2">
                  <c:v>0.33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2F-4F99-A4B0-E8D3CB55F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321425516493121"/>
          <c:y val="0.2741293703784829"/>
          <c:w val="0.38306361790539467"/>
          <c:h val="0.611980209143711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1F76DCAD-5632-458F-91BE-E9EA048FB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53903"/>
              </p:ext>
            </p:extLst>
          </p:nvPr>
        </p:nvGraphicFramePr>
        <p:xfrm>
          <a:off x="266986" y="2540435"/>
          <a:ext cx="5418666" cy="32860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0222">
                  <a:extLst>
                    <a:ext uri="{9D8B030D-6E8A-4147-A177-3AD203B41FA5}">
                      <a16:colId xmlns:a16="http://schemas.microsoft.com/office/drawing/2014/main" val="1841288263"/>
                    </a:ext>
                  </a:extLst>
                </a:gridCol>
                <a:gridCol w="3758444">
                  <a:extLst>
                    <a:ext uri="{9D8B030D-6E8A-4147-A177-3AD203B41FA5}">
                      <a16:colId xmlns:a16="http://schemas.microsoft.com/office/drawing/2014/main" val="2369083349"/>
                    </a:ext>
                  </a:extLst>
                </a:gridCol>
              </a:tblGrid>
              <a:tr h="64198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Elementos de barreira 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poço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55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Primário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Fluido na coluna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89869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Secundário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Formação </a:t>
                      </a:r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in-situ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398369"/>
                  </a:ext>
                </a:extLst>
              </a:tr>
              <a:tr h="419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Cimentação do revestimento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04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Revestimento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901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Cabeça de poço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341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 pressão do riser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847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BOP de perfuração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9602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3B0333ED-EBA8-4EA6-9A9F-F0AE927770EC}"/>
              </a:ext>
            </a:extLst>
          </p:cNvPr>
          <p:cNvSpPr/>
          <p:nvPr/>
        </p:nvSpPr>
        <p:spPr>
          <a:xfrm>
            <a:off x="266986" y="1031467"/>
            <a:ext cx="391885" cy="290285"/>
          </a:xfrm>
          <a:prstGeom prst="rect">
            <a:avLst/>
          </a:prstGeom>
          <a:solidFill>
            <a:srgbClr val="C6D8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5D8245-667A-4E4F-9FA9-D55D174161ED}"/>
              </a:ext>
            </a:extLst>
          </p:cNvPr>
          <p:cNvSpPr txBox="1"/>
          <p:nvPr/>
        </p:nvSpPr>
        <p:spPr>
          <a:xfrm>
            <a:off x="862072" y="1002436"/>
            <a:ext cx="175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 Primário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5C5653-9ACA-4F93-817B-42AE04DDEDF3}"/>
              </a:ext>
            </a:extLst>
          </p:cNvPr>
          <p:cNvSpPr/>
          <p:nvPr/>
        </p:nvSpPr>
        <p:spPr>
          <a:xfrm>
            <a:off x="266986" y="1532210"/>
            <a:ext cx="391885" cy="2902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A46AF9-0D33-427B-9833-DCF8569AFDDD}"/>
              </a:ext>
            </a:extLst>
          </p:cNvPr>
          <p:cNvSpPr txBox="1"/>
          <p:nvPr/>
        </p:nvSpPr>
        <p:spPr>
          <a:xfrm>
            <a:off x="862071" y="1500252"/>
            <a:ext cx="19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 Secundário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85B69B5-5345-457B-9229-D7EEBB32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4234" y="0"/>
            <a:ext cx="2041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4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820B30-E96C-49D8-A668-4FC28807B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1"/>
          <a:stretch/>
        </p:blipFill>
        <p:spPr>
          <a:xfrm>
            <a:off x="5222013" y="240847"/>
            <a:ext cx="4977951" cy="637630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76BC486-5FF6-41D3-8DCE-7932323AC183}"/>
              </a:ext>
            </a:extLst>
          </p:cNvPr>
          <p:cNvSpPr/>
          <p:nvPr/>
        </p:nvSpPr>
        <p:spPr>
          <a:xfrm>
            <a:off x="8377150" y="4867769"/>
            <a:ext cx="15528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322648-5D80-40ED-9E36-6369A63A4243}"/>
              </a:ext>
            </a:extLst>
          </p:cNvPr>
          <p:cNvSpPr/>
          <p:nvPr/>
        </p:nvSpPr>
        <p:spPr>
          <a:xfrm>
            <a:off x="5109529" y="3011586"/>
            <a:ext cx="21839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Válvula de segurança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A459584-80FE-4F17-B25D-E3FDD0C27D92}"/>
              </a:ext>
            </a:extLst>
          </p:cNvPr>
          <p:cNvSpPr/>
          <p:nvPr/>
        </p:nvSpPr>
        <p:spPr>
          <a:xfrm>
            <a:off x="5452448" y="4082144"/>
            <a:ext cx="184107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Furo no tubo de produção para intervenção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C216944-E9D5-4F08-A909-797A536CCE22}"/>
              </a:ext>
            </a:extLst>
          </p:cNvPr>
          <p:cNvSpPr/>
          <p:nvPr/>
        </p:nvSpPr>
        <p:spPr>
          <a:xfrm>
            <a:off x="6470265" y="2377114"/>
            <a:ext cx="6891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570C209-DDA5-4C1A-87E7-CDA1FE311BFB}"/>
              </a:ext>
            </a:extLst>
          </p:cNvPr>
          <p:cNvSpPr/>
          <p:nvPr/>
        </p:nvSpPr>
        <p:spPr>
          <a:xfrm>
            <a:off x="6604409" y="2715688"/>
            <a:ext cx="6891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291A10-BC1A-4E6E-9AFE-29460A2A6A3C}"/>
              </a:ext>
            </a:extLst>
          </p:cNvPr>
          <p:cNvSpPr/>
          <p:nvPr/>
        </p:nvSpPr>
        <p:spPr>
          <a:xfrm>
            <a:off x="6677320" y="3481486"/>
            <a:ext cx="6891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074F76E-284B-4A7E-AB98-0F10F66BFD24}"/>
              </a:ext>
            </a:extLst>
          </p:cNvPr>
          <p:cNvSpPr/>
          <p:nvPr/>
        </p:nvSpPr>
        <p:spPr>
          <a:xfrm>
            <a:off x="6152187" y="5120355"/>
            <a:ext cx="137755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A85135C1-DB76-436C-935B-F5B41F152F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378767"/>
              </p:ext>
            </p:extLst>
          </p:nvPr>
        </p:nvGraphicFramePr>
        <p:xfrm>
          <a:off x="-1131288" y="1068317"/>
          <a:ext cx="6173745" cy="42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4DC7A0DD-4F97-40F3-B30A-E5A9F95272DF}"/>
              </a:ext>
            </a:extLst>
          </p:cNvPr>
          <p:cNvSpPr/>
          <p:nvPr/>
        </p:nvSpPr>
        <p:spPr>
          <a:xfrm>
            <a:off x="-1282496" y="5420351"/>
            <a:ext cx="486952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SINTEF Offshore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Blowout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83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1710BB376E7941914DCE66FEA91E1F" ma:contentTypeVersion="10" ma:contentTypeDescription="Crie um novo documento." ma:contentTypeScope="" ma:versionID="58913e177e8a955f1d199717620b7ded">
  <xsd:schema xmlns:xsd="http://www.w3.org/2001/XMLSchema" xmlns:xs="http://www.w3.org/2001/XMLSchema" xmlns:p="http://schemas.microsoft.com/office/2006/metadata/properties" xmlns:ns3="f62671e9-89eb-4f99-a5f6-db3359988c00" xmlns:ns4="4134815b-eabf-46ac-844d-9b0690bd8711" targetNamespace="http://schemas.microsoft.com/office/2006/metadata/properties" ma:root="true" ma:fieldsID="8959957db32c8c64e0ce54d1c5e443a9" ns3:_="" ns4:_="">
    <xsd:import namespace="f62671e9-89eb-4f99-a5f6-db3359988c00"/>
    <xsd:import namespace="4134815b-eabf-46ac-844d-9b0690bd871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671e9-89eb-4f99-a5f6-db3359988c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4815b-eabf-46ac-844d-9b0690bd87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9B0293-AE68-4754-86B7-17138D7CE134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f62671e9-89eb-4f99-a5f6-db3359988c00"/>
    <ds:schemaRef ds:uri="http://www.w3.org/XML/1998/namespace"/>
    <ds:schemaRef ds:uri="http://purl.org/dc/terms/"/>
    <ds:schemaRef ds:uri="http://schemas.microsoft.com/office/infopath/2007/PartnerControls"/>
    <ds:schemaRef ds:uri="4134815b-eabf-46ac-844d-9b0690bd871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B91528D-EFA8-4E4A-B420-BD2A0D21BF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35DC09-B6BC-4815-8006-072362A6F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671e9-89eb-4f99-a5f6-db3359988c00"/>
    <ds:schemaRef ds:uri="4134815b-eabf-46ac-844d-9b0690bd8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58</Words>
  <Application>Microsoft Office PowerPoint</Application>
  <PresentationFormat>Personalizar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Otávio Rodrigues</dc:creator>
  <cp:lastModifiedBy>Lucas Santos</cp:lastModifiedBy>
  <cp:revision>7</cp:revision>
  <dcterms:created xsi:type="dcterms:W3CDTF">2022-02-26T14:41:31Z</dcterms:created>
  <dcterms:modified xsi:type="dcterms:W3CDTF">2022-03-04T18:01:43Z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0x010100081710BB376E7941914DCE66FEA91E1F</vt:lpwstr>
  </property>
</Properties>
</file>