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89995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6D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122363"/>
            <a:ext cx="7649607" cy="2387600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602038"/>
            <a:ext cx="6749654" cy="165576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65125"/>
            <a:ext cx="194052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65125"/>
            <a:ext cx="5709082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5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709740"/>
            <a:ext cx="7762102" cy="285273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589465"/>
            <a:ext cx="7762102" cy="150018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825625"/>
            <a:ext cx="3824804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825625"/>
            <a:ext cx="3824804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1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65127"/>
            <a:ext cx="776210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681163"/>
            <a:ext cx="3807226" cy="82391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505075"/>
            <a:ext cx="380722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681163"/>
            <a:ext cx="3825976" cy="82391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505075"/>
            <a:ext cx="382597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9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6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7200"/>
            <a:ext cx="2902585" cy="16002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987427"/>
            <a:ext cx="4556016" cy="487362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7400"/>
            <a:ext cx="2902585" cy="3811588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4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7200"/>
            <a:ext cx="2902585" cy="16002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987427"/>
            <a:ext cx="4556016" cy="487362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7400"/>
            <a:ext cx="2902585" cy="3811588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2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65127"/>
            <a:ext cx="77621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825625"/>
            <a:ext cx="77621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6356352"/>
            <a:ext cx="20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99A7E-B1AE-4506-A2DA-CB18CF0C56CD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6356352"/>
            <a:ext cx="3037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6356352"/>
            <a:ext cx="20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8F8B-0275-4748-B40E-BECB90CAF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0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1F76DCAD-5632-458F-91BE-E9EA048FB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76800"/>
              </p:ext>
            </p:extLst>
          </p:nvPr>
        </p:nvGraphicFramePr>
        <p:xfrm>
          <a:off x="2958670" y="2540435"/>
          <a:ext cx="5418666" cy="328609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60222">
                  <a:extLst>
                    <a:ext uri="{9D8B030D-6E8A-4147-A177-3AD203B41FA5}">
                      <a16:colId xmlns:a16="http://schemas.microsoft.com/office/drawing/2014/main" val="1841288263"/>
                    </a:ext>
                  </a:extLst>
                </a:gridCol>
                <a:gridCol w="3758444">
                  <a:extLst>
                    <a:ext uri="{9D8B030D-6E8A-4147-A177-3AD203B41FA5}">
                      <a16:colId xmlns:a16="http://schemas.microsoft.com/office/drawing/2014/main" val="2369083349"/>
                    </a:ext>
                  </a:extLst>
                </a:gridCol>
              </a:tblGrid>
              <a:tr h="64198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CSB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Elementos de barreira </a:t>
                      </a:r>
                    </a:p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poço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55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Primário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Fluido na coluna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898691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Secundário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Formação </a:t>
                      </a:r>
                      <a:r>
                        <a:rPr lang="pt-BR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in-situ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398369"/>
                  </a:ext>
                </a:extLst>
              </a:tr>
              <a:tr h="4190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Cimentação do revestimento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0428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Revestimento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9019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Cabeça de poço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3415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Alta pressão do riser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8470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BOP de perfuração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49602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3B0333ED-EBA8-4EA6-9A9F-F0AE927770EC}"/>
              </a:ext>
            </a:extLst>
          </p:cNvPr>
          <p:cNvSpPr/>
          <p:nvPr/>
        </p:nvSpPr>
        <p:spPr>
          <a:xfrm>
            <a:off x="2958670" y="1031467"/>
            <a:ext cx="391885" cy="290285"/>
          </a:xfrm>
          <a:prstGeom prst="rect">
            <a:avLst/>
          </a:prstGeom>
          <a:solidFill>
            <a:srgbClr val="C6D8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5D8245-667A-4E4F-9FA9-D55D174161ED}"/>
              </a:ext>
            </a:extLst>
          </p:cNvPr>
          <p:cNvSpPr txBox="1"/>
          <p:nvPr/>
        </p:nvSpPr>
        <p:spPr>
          <a:xfrm>
            <a:off x="3553756" y="1002436"/>
            <a:ext cx="175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CSB Primário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55C5653-9ACA-4F93-817B-42AE04DDEDF3}"/>
              </a:ext>
            </a:extLst>
          </p:cNvPr>
          <p:cNvSpPr/>
          <p:nvPr/>
        </p:nvSpPr>
        <p:spPr>
          <a:xfrm>
            <a:off x="2958670" y="1532210"/>
            <a:ext cx="391885" cy="29028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7A46AF9-0D33-427B-9833-DCF8569AFDDD}"/>
              </a:ext>
            </a:extLst>
          </p:cNvPr>
          <p:cNvSpPr txBox="1"/>
          <p:nvPr/>
        </p:nvSpPr>
        <p:spPr>
          <a:xfrm>
            <a:off x="3553755" y="1500252"/>
            <a:ext cx="19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CSB Secundário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85B69B5-5345-457B-9229-D7EEBB320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0" y="0"/>
            <a:ext cx="2041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49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81710BB376E7941914DCE66FEA91E1F" ma:contentTypeVersion="10" ma:contentTypeDescription="Crie um novo documento." ma:contentTypeScope="" ma:versionID="58913e177e8a955f1d199717620b7ded">
  <xsd:schema xmlns:xsd="http://www.w3.org/2001/XMLSchema" xmlns:xs="http://www.w3.org/2001/XMLSchema" xmlns:p="http://schemas.microsoft.com/office/2006/metadata/properties" xmlns:ns3="f62671e9-89eb-4f99-a5f6-db3359988c00" xmlns:ns4="4134815b-eabf-46ac-844d-9b0690bd8711" targetNamespace="http://schemas.microsoft.com/office/2006/metadata/properties" ma:root="true" ma:fieldsID="8959957db32c8c64e0ce54d1c5e443a9" ns3:_="" ns4:_="">
    <xsd:import namespace="f62671e9-89eb-4f99-a5f6-db3359988c00"/>
    <xsd:import namespace="4134815b-eabf-46ac-844d-9b0690bd871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671e9-89eb-4f99-a5f6-db3359988c0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4815b-eabf-46ac-844d-9b0690bd87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9B0293-AE68-4754-86B7-17138D7CE134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f62671e9-89eb-4f99-a5f6-db3359988c00"/>
    <ds:schemaRef ds:uri="http://www.w3.org/XML/1998/namespace"/>
    <ds:schemaRef ds:uri="http://purl.org/dc/terms/"/>
    <ds:schemaRef ds:uri="http://schemas.microsoft.com/office/infopath/2007/PartnerControls"/>
    <ds:schemaRef ds:uri="4134815b-eabf-46ac-844d-9b0690bd871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B91528D-EFA8-4E4A-B420-BD2A0D21BF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35DC09-B6BC-4815-8006-072362A6FB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2671e9-89eb-4f99-a5f6-db3359988c00"/>
    <ds:schemaRef ds:uri="4134815b-eabf-46ac-844d-9b0690bd8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</TotalTime>
  <Words>31</Words>
  <Application>Microsoft Office PowerPoint</Application>
  <PresentationFormat>Personalizar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Otávio Rodrigues</dc:creator>
  <cp:lastModifiedBy>Otavio Rodrigues</cp:lastModifiedBy>
  <cp:revision>1</cp:revision>
  <dcterms:created xsi:type="dcterms:W3CDTF">2022-02-26T14:41:31Z</dcterms:created>
  <dcterms:modified xsi:type="dcterms:W3CDTF">2022-03-04T14:07:25Z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0x010100081710BB376E7941914DCE66FEA91E1F</vt:lpwstr>
  </property>
</Properties>
</file>