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5FF4F-D460-42AA-B224-78391F68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096EC-D826-451D-B30F-D028027C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79897-6624-44E5-973A-BC828C3A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146D5-F52B-4E63-941D-62286FE6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63778-B1CA-4DD8-8784-64D4847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1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E2F61-1585-44E3-A344-70FA032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C6800B-D788-444F-B106-1F69F9EC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63EE4-D151-4927-B5FA-921C2731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5AEF4-D104-47D8-99B8-4EE1A0B1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1B2E4-BFCC-4B15-BD11-C8486163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6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AA30F5-7C6C-4B69-9F81-F30B323C1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BD79F-4360-456C-8A7C-82165D99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3E958-75E9-42A0-A04D-FE5CCA1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E9800-C22A-4069-A8B9-0E390810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768E3-E49C-4021-9B23-91ADEC9C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2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72D7-57FE-43E8-A5F0-C2AC5E45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10A14-4A18-48A8-8FB1-4D7DDA5B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71174-9524-4A1A-AA4C-584C451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CA856-FAEE-4594-A689-485FC628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6B3F7-9D3C-4FE4-A027-761764C9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5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98EFC-D5F6-443C-87DC-07146F06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9E4E6-757E-4FAF-9329-F9E273DD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2EC222-4E28-4C81-A28F-332C2759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68C40-2763-4020-9AF4-654B44B5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3A2F1-35A3-4902-9BD4-0FF9F28F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3C587-3324-484C-A272-F44777A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5095E-658F-4D48-8549-2786556ED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268624-8FB8-4E5D-952F-E4AF1022E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9581B-7AFA-4020-98B5-BE32C9E1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B8C12-BFB4-45E0-857E-C1D02D3C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D0063D-98A4-400F-AA26-94CB31A9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AF304-6459-4185-9451-047E50D1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A8347-287B-4F50-9F7C-85E37A58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DF0A49-E63F-4BA1-8624-834579DA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573022-7D52-4A29-836B-3A0BE520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FD29D-A407-4341-9A46-80D87D03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FEFD38-FB11-4A0F-9CF8-6D7333D2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495E28-2D66-40F2-9E88-F364F71F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92A8B8-50FF-4EC0-A779-3A2055D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8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A9FAE-D83F-4995-B1F5-566FA032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5D6E3D-E49A-48FB-8A40-488596E9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326B9B-DAFA-4974-A00B-C9C4CD23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1752E1-DBE6-4AF3-AAAE-1085BBD0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71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CA37A2-4CD4-4168-838F-90755F16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4BDCC4-B670-4552-BFA1-A9F7F9D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3E736-EA3E-4D8E-A0AA-5A753A82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0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8588-AECA-49F9-880C-26A8E0E0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89519-3F4A-4F10-8B8C-C3EB37E6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66FD82-9A49-4124-A5AA-BE359F11C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5EFA5A-41C9-45E7-A960-E57C361F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3F6B0-9F4E-435F-91D2-0F8937DC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A6A4B1-8DF2-46B2-9179-EF060D54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B048-EEF4-4914-A87C-9C538C10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6BB60C-6892-46CC-AF49-BDA1D07E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915A09-AAAE-4681-9F71-0C48031A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E8674E-3FFA-4B66-8AAB-73ACB284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B6511-33B2-4463-B490-32AEAA5D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A399D-A183-45EF-A99B-A00D7F6D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5038A7-4BBD-4616-A67A-D42125B9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5F8E0-979D-4587-9CE8-C6CD5C3C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4FB98-DA21-4899-9A77-D9E77DC20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F249-3B0D-4CD5-888B-9C214F30ADA1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57652-32D7-44A0-8B4F-638BB310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BE5B5-4D6A-4CF8-95D3-A0DED114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3910-5D0B-4900-9AD5-D08EF5B82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3E315-5083-404B-A8C6-08C352E1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/>
              <a:t>JAVALIN</a:t>
            </a:r>
            <a:br>
              <a:rPr lang="pt-BR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1BA50-7B94-4EAE-9150-3A8FBA031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/>
              <a:t>Lightweight Frameworks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6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344C-0F0B-4173-AE2B-1841579D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Final de LP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0906B-F78F-4FB3-85A7-8A82DE0E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Membros do grupo:</a:t>
            </a:r>
          </a:p>
          <a:p>
            <a:pPr marL="0" indent="0">
              <a:buNone/>
            </a:pPr>
            <a:r>
              <a:rPr lang="pt-BR" dirty="0"/>
              <a:t>	Henrique Castro</a:t>
            </a:r>
          </a:p>
          <a:p>
            <a:pPr marL="0" indent="0">
              <a:buNone/>
            </a:pPr>
            <a:r>
              <a:rPr lang="pt-BR" dirty="0"/>
              <a:t>	Kleber Nascimento</a:t>
            </a:r>
          </a:p>
          <a:p>
            <a:pPr marL="0" indent="0">
              <a:buNone/>
            </a:pPr>
            <a:r>
              <a:rPr lang="pt-BR" dirty="0"/>
              <a:t>	Maria Clara</a:t>
            </a:r>
          </a:p>
          <a:p>
            <a:pPr marL="0" indent="0">
              <a:buNone/>
            </a:pPr>
            <a:r>
              <a:rPr lang="pt-BR" dirty="0"/>
              <a:t>	Matheus Luiz</a:t>
            </a:r>
          </a:p>
          <a:p>
            <a:pPr marL="0" indent="0">
              <a:buNone/>
            </a:pPr>
            <a:r>
              <a:rPr lang="pt-BR" dirty="0"/>
              <a:t>	Otavio Raposo</a:t>
            </a:r>
          </a:p>
          <a:p>
            <a:pPr marL="0" indent="0">
              <a:buNone/>
            </a:pPr>
            <a:r>
              <a:rPr lang="pt-BR" dirty="0"/>
              <a:t>	Robson Sousa</a:t>
            </a:r>
          </a:p>
          <a:p>
            <a:pPr marL="0" indent="0">
              <a:buNone/>
            </a:pPr>
            <a:r>
              <a:rPr lang="pt-BR" dirty="0"/>
              <a:t>	Vanessa Bessa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398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JAVALIN </vt:lpstr>
      <vt:lpstr>Trabalho Final de LP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JAVALIN </dc:title>
  <dc:creator>Robson Sousa</dc:creator>
  <cp:lastModifiedBy>Robson Sousa</cp:lastModifiedBy>
  <cp:revision>3</cp:revision>
  <dcterms:created xsi:type="dcterms:W3CDTF">2019-11-13T19:28:18Z</dcterms:created>
  <dcterms:modified xsi:type="dcterms:W3CDTF">2019-11-13T19:33:27Z</dcterms:modified>
</cp:coreProperties>
</file>