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3AF5A-63F9-4515-9793-C9D0AC2F6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D90C4-2EF3-4491-9222-CC4E00272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EC994-70F3-461F-AA88-6A9585C4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E622BC-F9E7-4915-B2B9-647134FD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CD594-DCD0-4990-958B-1D36E939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6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3F702-9D92-4235-BF7A-06424088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D84142-04C6-4419-9EAA-DECA6AEB1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5999F-2C98-4450-8B7B-7EE52E2A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80E8B-1161-44CE-ACD2-1DC6CF89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21C56-6C0D-457F-9AC1-1DD72EB3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00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590F9-3024-429C-85D4-821445DE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CD4965-DF61-4B21-8CA2-606AAB7AF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38607-1983-4345-9FBB-1B41A09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28748-C759-4097-B387-6A908BF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CD1BB-9886-472C-98DF-427953DC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8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5A8A6-0AF4-4B39-BCE7-6F218821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9C69F-EA05-4B54-A2BC-5CD7DBEC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4C8C75-47F5-409B-8A4F-964E9B18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74F89-94AA-4059-8431-FC1BA723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BD8D8-78DD-4031-96C8-C116382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9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09294-AC99-4D81-B77C-B322A1C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CB9F1-A15E-4B2E-AB1B-360AD530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8B7BD-6E72-48FB-AB1E-1AECDDEC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08D6F8-55A8-4A18-B97C-2726D59A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92DC9-B8EB-4557-B422-8FB6C295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8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952C-434F-408B-BBE7-85BCA199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7C384-C6C8-4BBD-AA81-24783D5B4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AAACAD-8B03-434D-853F-19B5C0A0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196F32-CFCC-43B9-BD38-8AF33C17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711CD9-37DF-4861-BDCB-A1622F86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C605C-62EC-4B63-9B6F-E7CDB948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62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644FA-E19F-42A2-96F7-84FD845C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EDB2CE-6CB6-49B1-81D4-DA288688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E55A69-9779-48F8-B130-28F9EBDD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1F0E33-75ED-4E9A-9A47-924DA5945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955171-188C-40E7-B552-D53290E40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372081-50B9-4926-BB9A-3CBA4A8B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AE02B1-D492-4A2A-94F3-7A46D466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640722-A459-48FF-B855-D5F22A25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75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2B33D-DDC3-4180-973E-5EC7083F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499325-01A4-4CBF-9244-AB9B9F25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B98385-8ADD-4AAF-BEDD-8FED7707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58A64E-D7D0-4C40-AB64-3FF6F561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2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F49EC6-72BE-4A15-A837-1623D8FC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4FACF8-84D2-4959-9A70-0FAC5B56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F2D9AE-DAC1-4B19-934F-55B3E77F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49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A1493-63DE-472C-843F-37A71EE8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65BD0-0190-4DE5-8A94-0850DB64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4C6EF-7CDB-409D-810C-396B06A9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6B227-E845-4FC5-B6B9-1CC5D76F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973C68-9AE1-430A-BAE4-77C396C2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BC2603-AE00-465B-B4BA-26008D21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6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1BDB1-8F5D-4459-B904-3988466A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C6693A-890E-4ABB-890F-1A5CF3797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2CD8C3-38D2-42B8-A280-F373D0D9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B7AE14-EBF2-4A7E-8705-D7682B7E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BA65C-FCBE-441E-AAAC-4FD2F1E5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1DFDCE-134F-4CE3-BD8C-3864A4E1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92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EF5D27-B44B-4DCD-9C8C-084CBDA1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C06EA3-6C8E-4E21-8F11-64F924A7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3A093-85E0-49A0-96F5-DAB8813F2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4915-F9E6-40E5-9499-429791ECF5B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F288B-618A-4912-9956-329E847D2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19EAF-BD07-4248-8054-A7CBED77F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2AA9-BC42-449E-826E-E73216379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95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C211-523B-46C9-9235-897CA019F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9F1FB-72AA-4600-AFAB-6392A6549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E04CE-2993-498F-9BAE-6D633DDC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9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NUNES Otavio</dc:creator>
  <cp:lastModifiedBy>NUNES Otavio</cp:lastModifiedBy>
  <cp:revision>1</cp:revision>
  <dcterms:created xsi:type="dcterms:W3CDTF">2024-08-01T01:20:32Z</dcterms:created>
  <dcterms:modified xsi:type="dcterms:W3CDTF">2024-08-01T01:21:01Z</dcterms:modified>
</cp:coreProperties>
</file>