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93" r:id="rId3"/>
    <p:sldId id="302" r:id="rId4"/>
    <p:sldId id="303" r:id="rId5"/>
    <p:sldId id="304" r:id="rId6"/>
    <p:sldId id="308" r:id="rId7"/>
    <p:sldId id="305" r:id="rId8"/>
    <p:sldId id="309" r:id="rId9"/>
    <p:sldId id="285" r:id="rId10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6CD9"/>
    <a:srgbClr val="A9ABAE"/>
    <a:srgbClr val="00487E"/>
    <a:srgbClr val="4E73DF"/>
    <a:srgbClr val="0065B0"/>
    <a:srgbClr val="2B0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16" d="100"/>
          <a:sy n="116" d="100"/>
        </p:scale>
        <p:origin x="490" y="77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5372-0EF2-4332-A242-33AFAFA8EFCC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336A-A834-4CB2-AFCE-234C492D44A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5" descr="Pagina Basica - 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05" b="5267"/>
          <a:stretch>
            <a:fillRect/>
          </a:stretch>
        </p:blipFill>
        <p:spPr bwMode="auto">
          <a:xfrm>
            <a:off x="-7749" y="1"/>
            <a:ext cx="8460432" cy="333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6" descr="COMPET ENGENHARIA - Logomarca A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1359"/>
            <a:ext cx="626752" cy="29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08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5372-0EF2-4332-A242-33AFAFA8EFCC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336A-A834-4CB2-AFCE-234C492D44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73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5372-0EF2-4332-A242-33AFAFA8EFCC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336A-A834-4CB2-AFCE-234C492D44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62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5372-0EF2-4332-A242-33AFAFA8EFCC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336A-A834-4CB2-AFCE-234C492D44A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5" descr="Pagina Basica - 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05" b="5267"/>
          <a:stretch>
            <a:fillRect/>
          </a:stretch>
        </p:blipFill>
        <p:spPr bwMode="auto">
          <a:xfrm>
            <a:off x="0" y="1"/>
            <a:ext cx="8460432" cy="333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6" descr="COMPET ENGENHARIA - Logomarca A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1359"/>
            <a:ext cx="626752" cy="29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90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5372-0EF2-4332-A242-33AFAFA8EFCC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336A-A834-4CB2-AFCE-234C492D44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18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5372-0EF2-4332-A242-33AFAFA8EFCC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336A-A834-4CB2-AFCE-234C492D44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96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5372-0EF2-4332-A242-33AFAFA8EFCC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336A-A834-4CB2-AFCE-234C492D44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61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5372-0EF2-4332-A242-33AFAFA8EFCC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336A-A834-4CB2-AFCE-234C492D44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81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5372-0EF2-4332-A242-33AFAFA8EFCC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336A-A834-4CB2-AFCE-234C492D44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92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5372-0EF2-4332-A242-33AFAFA8EFCC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336A-A834-4CB2-AFCE-234C492D44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225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5372-0EF2-4332-A242-33AFAFA8EFCC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336A-A834-4CB2-AFCE-234C492D44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16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55372-0EF2-4332-A242-33AFAFA8EFCC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7336A-A834-4CB2-AFCE-234C492D44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01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e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jpeg"/><Relationship Id="rId17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6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24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68" y="9728"/>
            <a:ext cx="9157368" cy="5143500"/>
          </a:xfrm>
          <a:prstGeom prst="rect">
            <a:avLst/>
          </a:prstGeom>
        </p:spPr>
      </p:pic>
      <p:cxnSp>
        <p:nvCxnSpPr>
          <p:cNvPr id="19" name="Conector reto 18"/>
          <p:cNvCxnSpPr/>
          <p:nvPr/>
        </p:nvCxnSpPr>
        <p:spPr>
          <a:xfrm>
            <a:off x="0" y="5108610"/>
            <a:ext cx="9144000" cy="0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1511660" y="3919577"/>
            <a:ext cx="6120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48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estático – Módulo Reunião</a:t>
            </a:r>
            <a:endParaRPr lang="pt-BR" sz="2400" dirty="0">
              <a:solidFill>
                <a:srgbClr val="0048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532918" y="4381242"/>
            <a:ext cx="15890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b="1" dirty="0">
                <a:solidFill>
                  <a:srgbClr val="0048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12/09/2019</a:t>
            </a:r>
            <a:endParaRPr lang="pt-BR" sz="1400" dirty="0">
              <a:solidFill>
                <a:srgbClr val="0048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4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3ED31A5E-1FFC-4C20-B6CC-DEB98BC6E4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12" y="571681"/>
            <a:ext cx="822014" cy="38200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50A3030-8DAD-4C65-AA65-17C3829C9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502"/>
            <a:ext cx="9144000" cy="479949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620C261-38F5-4F3E-8080-34BFF65A8648}"/>
              </a:ext>
            </a:extLst>
          </p:cNvPr>
          <p:cNvSpPr txBox="1"/>
          <p:nvPr/>
        </p:nvSpPr>
        <p:spPr>
          <a:xfrm>
            <a:off x="1707310" y="2117779"/>
            <a:ext cx="5729390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500" dirty="0">
                <a:solidFill>
                  <a:srgbClr val="0048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de Reunião do sistema</a:t>
            </a:r>
          </a:p>
          <a:p>
            <a:pPr algn="ctr"/>
            <a:r>
              <a:rPr lang="pt-BR" dirty="0">
                <a:solidFill>
                  <a:srgbClr val="0048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Compet-</a:t>
            </a:r>
            <a:r>
              <a:rPr lang="pt-BR" dirty="0" err="1">
                <a:solidFill>
                  <a:srgbClr val="0048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pt-BR" dirty="0">
                <a:solidFill>
                  <a:srgbClr val="0048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Módulo de Reunião</a:t>
            </a:r>
          </a:p>
        </p:txBody>
      </p:sp>
    </p:spTree>
    <p:extLst>
      <p:ext uri="{BB962C8B-B14F-4D97-AF65-F5344CB8AC3E}">
        <p14:creationId xmlns:p14="http://schemas.microsoft.com/office/powerpoint/2010/main" val="183304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-40424" y="-17706"/>
            <a:ext cx="8208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pt-BR"/>
            </a:defPPr>
            <a:lvl1pPr marL="360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 dirty="0"/>
              <a:t>Ata</a:t>
            </a:r>
            <a:endParaRPr lang="en-US" alt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8EF78F-274B-4A77-A207-9286FE967D4F}"/>
              </a:ext>
            </a:extLst>
          </p:cNvPr>
          <p:cNvGrpSpPr/>
          <p:nvPr/>
        </p:nvGrpSpPr>
        <p:grpSpPr>
          <a:xfrm>
            <a:off x="251520" y="483518"/>
            <a:ext cx="8640960" cy="4464496"/>
            <a:chOff x="179512" y="555526"/>
            <a:chExt cx="8640960" cy="4464496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B9E5FA8C-589F-4AF4-82A7-A874EEBDFF99}"/>
                </a:ext>
              </a:extLst>
            </p:cNvPr>
            <p:cNvSpPr/>
            <p:nvPr/>
          </p:nvSpPr>
          <p:spPr>
            <a:xfrm>
              <a:off x="179512" y="555526"/>
              <a:ext cx="8640960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CB66C1B6-F110-4D5F-9DEA-0838DC6D366F}"/>
                </a:ext>
              </a:extLst>
            </p:cNvPr>
            <p:cNvSpPr/>
            <p:nvPr/>
          </p:nvSpPr>
          <p:spPr>
            <a:xfrm>
              <a:off x="179512" y="555526"/>
              <a:ext cx="1800200" cy="4464496"/>
            </a:xfrm>
            <a:prstGeom prst="rect">
              <a:avLst/>
            </a:prstGeom>
            <a:solidFill>
              <a:srgbClr val="466CD9"/>
            </a:solidFill>
            <a:ln>
              <a:solidFill>
                <a:srgbClr val="466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B1E012BE-0253-4BA6-8E46-EF70A83292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12" y="571681"/>
            <a:ext cx="822014" cy="38200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9BD8D06D-18DF-4C14-A138-E05DD4601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46" y="1313263"/>
            <a:ext cx="1714991" cy="2002152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F8AABED4-6725-4A7C-9736-DCE0994F3FB2}"/>
              </a:ext>
            </a:extLst>
          </p:cNvPr>
          <p:cNvSpPr txBox="1"/>
          <p:nvPr/>
        </p:nvSpPr>
        <p:spPr>
          <a:xfrm>
            <a:off x="2049363" y="1086645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Century Gothic" panose="020B0502020202020204" pitchFamily="34" charset="0"/>
              </a:rPr>
              <a:t>Ata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DFB259C-2146-4C04-A828-05017D724882}"/>
              </a:ext>
            </a:extLst>
          </p:cNvPr>
          <p:cNvSpPr/>
          <p:nvPr/>
        </p:nvSpPr>
        <p:spPr>
          <a:xfrm>
            <a:off x="467656" y="1702251"/>
            <a:ext cx="1353604" cy="1481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pt-BR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</a:t>
            </a:r>
          </a:p>
          <a:p>
            <a:pPr>
              <a:lnSpc>
                <a:spcPct val="150000"/>
              </a:lnSpc>
            </a:pPr>
            <a:r>
              <a:rPr lang="pt-BR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7B1C80A8-8FF4-4CDC-8B64-C619B15CE313}"/>
              </a:ext>
            </a:extLst>
          </p:cNvPr>
          <p:cNvSpPr/>
          <p:nvPr/>
        </p:nvSpPr>
        <p:spPr>
          <a:xfrm>
            <a:off x="467657" y="1771380"/>
            <a:ext cx="684000" cy="180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37CC573C-AAC0-4065-8C5E-909C48A0188B}"/>
              </a:ext>
            </a:extLst>
          </p:cNvPr>
          <p:cNvGrpSpPr/>
          <p:nvPr/>
        </p:nvGrpSpPr>
        <p:grpSpPr>
          <a:xfrm>
            <a:off x="7631440" y="508540"/>
            <a:ext cx="1239133" cy="225691"/>
            <a:chOff x="7631440" y="508540"/>
            <a:chExt cx="1239133" cy="225691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F1E94552-BC0A-4001-9D69-2124D5CCC94A}"/>
                </a:ext>
              </a:extLst>
            </p:cNvPr>
            <p:cNvGrpSpPr/>
            <p:nvPr/>
          </p:nvGrpSpPr>
          <p:grpSpPr>
            <a:xfrm>
              <a:off x="7681449" y="508540"/>
              <a:ext cx="1189124" cy="225691"/>
              <a:chOff x="7681449" y="508540"/>
              <a:chExt cx="1189124" cy="225691"/>
            </a:xfrm>
          </p:grpSpPr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50CA78B-D04E-463E-A8C7-5CFA9DDD7A08}"/>
                  </a:ext>
                </a:extLst>
              </p:cNvPr>
              <p:cNvSpPr txBox="1"/>
              <p:nvPr/>
            </p:nvSpPr>
            <p:spPr>
              <a:xfrm>
                <a:off x="7681449" y="521057"/>
                <a:ext cx="504056" cy="2000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BR" sz="700" b="1" dirty="0">
                    <a:solidFill>
                      <a:srgbClr val="A9ABAE"/>
                    </a:solidFill>
                  </a:rPr>
                  <a:t>PT</a:t>
                </a:r>
                <a:r>
                  <a:rPr lang="pt-BR" sz="700" dirty="0">
                    <a:solidFill>
                      <a:srgbClr val="A9ABAE"/>
                    </a:solidFill>
                  </a:rPr>
                  <a:t> | EN</a:t>
                </a:r>
              </a:p>
            </p:txBody>
          </p:sp>
          <p:grpSp>
            <p:nvGrpSpPr>
              <p:cNvPr id="38" name="Agrupar 37">
                <a:extLst>
                  <a:ext uri="{FF2B5EF4-FFF2-40B4-BE49-F238E27FC236}">
                    <a16:creationId xmlns:a16="http://schemas.microsoft.com/office/drawing/2014/main" id="{E8D37326-4931-4010-8261-7CAFBBAA1B7A}"/>
                  </a:ext>
                </a:extLst>
              </p:cNvPr>
              <p:cNvGrpSpPr/>
              <p:nvPr/>
            </p:nvGrpSpPr>
            <p:grpSpPr>
              <a:xfrm>
                <a:off x="8120534" y="508540"/>
                <a:ext cx="750039" cy="225691"/>
                <a:chOff x="637719" y="0"/>
                <a:chExt cx="1581329" cy="515656"/>
              </a:xfrm>
            </p:grpSpPr>
            <p:pic>
              <p:nvPicPr>
                <p:cNvPr id="39" name="Imagem 38">
                  <a:extLst>
                    <a:ext uri="{FF2B5EF4-FFF2-40B4-BE49-F238E27FC236}">
                      <a16:creationId xmlns:a16="http://schemas.microsoft.com/office/drawing/2014/main" id="{31C19438-EA41-4D5C-BEAF-40356ED8D0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8738"/>
                <a:stretch/>
              </p:blipFill>
              <p:spPr>
                <a:xfrm>
                  <a:off x="637719" y="0"/>
                  <a:ext cx="1581329" cy="514285"/>
                </a:xfrm>
                <a:prstGeom prst="rect">
                  <a:avLst/>
                </a:prstGeom>
              </p:spPr>
            </p:pic>
            <p:pic>
              <p:nvPicPr>
                <p:cNvPr id="40" name="Imagem 39">
                  <a:extLst>
                    <a:ext uri="{FF2B5EF4-FFF2-40B4-BE49-F238E27FC236}">
                      <a16:creationId xmlns:a16="http://schemas.microsoft.com/office/drawing/2014/main" id="{3812F37E-36A8-4A82-983B-43744BE814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1679" y="68037"/>
                  <a:ext cx="1268060" cy="4476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30" name="Picture 2" descr="Resultado de imagem para lÃ¢mpada pictograma">
              <a:extLst>
                <a:ext uri="{FF2B5EF4-FFF2-40B4-BE49-F238E27FC236}">
                  <a16:creationId xmlns:a16="http://schemas.microsoft.com/office/drawing/2014/main" id="{C04EAEF5-9DAA-45CB-9342-EC5DB75C61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961" b="97656" l="9961" r="89941">
                          <a14:foregroundMark x1="53027" y1="83105" x2="53027" y2="83105"/>
                          <a14:foregroundMark x1="47949" y1="87109" x2="47949" y2="87109"/>
                          <a14:foregroundMark x1="51367" y1="91797" x2="51367" y2="91797"/>
                          <a14:foregroundMark x1="50977" y1="95996" x2="50977" y2="959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1" t="25423" r="27565" b="1795"/>
            <a:stretch/>
          </p:blipFill>
          <p:spPr bwMode="auto">
            <a:xfrm>
              <a:off x="7631440" y="571681"/>
              <a:ext cx="66706" cy="1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5D5456-6485-4832-B349-25238E271B4E}"/>
              </a:ext>
            </a:extLst>
          </p:cNvPr>
          <p:cNvSpPr txBox="1"/>
          <p:nvPr/>
        </p:nvSpPr>
        <p:spPr>
          <a:xfrm>
            <a:off x="539551" y="1321460"/>
            <a:ext cx="1224137" cy="261610"/>
          </a:xfrm>
          <a:prstGeom prst="rect">
            <a:avLst/>
          </a:prstGeom>
          <a:solidFill>
            <a:srgbClr val="466CD9"/>
          </a:solidFill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Reuniões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8048ADD-A281-4257-BBF8-40E5719A57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4960" y="499376"/>
            <a:ext cx="1662683" cy="273795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D4183976-F233-450F-8BF4-164A60EED095}"/>
              </a:ext>
            </a:extLst>
          </p:cNvPr>
          <p:cNvSpPr/>
          <p:nvPr/>
        </p:nvSpPr>
        <p:spPr>
          <a:xfrm>
            <a:off x="2664473" y="1043424"/>
            <a:ext cx="763807" cy="45874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Botão para Cadastrar um convidado / Participante</a:t>
            </a: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BFCA3C3F-B78A-4F4D-AACB-7B4797E87576}"/>
              </a:ext>
            </a:extLst>
          </p:cNvPr>
          <p:cNvCxnSpPr>
            <a:cxnSpLocks/>
          </p:cNvCxnSpPr>
          <p:nvPr/>
        </p:nvCxnSpPr>
        <p:spPr>
          <a:xfrm flipH="1" flipV="1">
            <a:off x="3078676" y="903179"/>
            <a:ext cx="8185" cy="14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4DBC4217-4400-413A-921C-790621AB9BC6}"/>
              </a:ext>
            </a:extLst>
          </p:cNvPr>
          <p:cNvSpPr/>
          <p:nvPr/>
        </p:nvSpPr>
        <p:spPr>
          <a:xfrm>
            <a:off x="3474474" y="1043195"/>
            <a:ext cx="475498" cy="45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Gerar PDF da ata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F7781793-25B1-4628-A917-F8CEA6AE8D48}"/>
              </a:ext>
            </a:extLst>
          </p:cNvPr>
          <p:cNvCxnSpPr>
            <a:cxnSpLocks/>
          </p:cNvCxnSpPr>
          <p:nvPr/>
        </p:nvCxnSpPr>
        <p:spPr>
          <a:xfrm flipH="1" flipV="1">
            <a:off x="3509269" y="902945"/>
            <a:ext cx="62805" cy="14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etângulo 52">
            <a:extLst>
              <a:ext uri="{FF2B5EF4-FFF2-40B4-BE49-F238E27FC236}">
                <a16:creationId xmlns:a16="http://schemas.microsoft.com/office/drawing/2014/main" id="{E3CAB25F-B2C1-48F7-AB6D-7CA075691CEA}"/>
              </a:ext>
            </a:extLst>
          </p:cNvPr>
          <p:cNvSpPr/>
          <p:nvPr/>
        </p:nvSpPr>
        <p:spPr>
          <a:xfrm>
            <a:off x="3991085" y="1043194"/>
            <a:ext cx="748054" cy="45874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Visualizar e cadastrar ou excluir anexos da ata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BF2A5140-45F5-418A-9B20-5288C01DF3B8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008330" y="903179"/>
            <a:ext cx="131622" cy="14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tângulo 55">
            <a:extLst>
              <a:ext uri="{FF2B5EF4-FFF2-40B4-BE49-F238E27FC236}">
                <a16:creationId xmlns:a16="http://schemas.microsoft.com/office/drawing/2014/main" id="{DC2A6646-6BFA-40C2-A444-53530F72943A}"/>
              </a:ext>
            </a:extLst>
          </p:cNvPr>
          <p:cNvSpPr/>
          <p:nvPr/>
        </p:nvSpPr>
        <p:spPr>
          <a:xfrm>
            <a:off x="4775556" y="1035071"/>
            <a:ext cx="748054" cy="45874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600" dirty="0">
                <a:solidFill>
                  <a:schemeClr val="tx1"/>
                </a:solidFill>
              </a:rPr>
              <a:t>Enviar ata para todos participantes da ata</a:t>
            </a:r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6AEB8C76-45C4-4AB3-BFEB-E04783EA17EA}"/>
              </a:ext>
            </a:extLst>
          </p:cNvPr>
          <p:cNvCxnSpPr>
            <a:cxnSpLocks/>
          </p:cNvCxnSpPr>
          <p:nvPr/>
        </p:nvCxnSpPr>
        <p:spPr>
          <a:xfrm flipH="1" flipV="1">
            <a:off x="4355977" y="913905"/>
            <a:ext cx="504055" cy="11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tângulo 61">
            <a:extLst>
              <a:ext uri="{FF2B5EF4-FFF2-40B4-BE49-F238E27FC236}">
                <a16:creationId xmlns:a16="http://schemas.microsoft.com/office/drawing/2014/main" id="{D9632467-DF28-4DCF-A57A-0A4C69248BA2}"/>
              </a:ext>
            </a:extLst>
          </p:cNvPr>
          <p:cNvSpPr/>
          <p:nvPr/>
        </p:nvSpPr>
        <p:spPr>
          <a:xfrm>
            <a:off x="5566125" y="1024250"/>
            <a:ext cx="748054" cy="47768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600" dirty="0">
                <a:solidFill>
                  <a:schemeClr val="tx1"/>
                </a:solidFill>
              </a:rPr>
              <a:t>Gerar uma ata em formato </a:t>
            </a:r>
            <a:r>
              <a:rPr lang="pt-BR" sz="600" dirty="0" err="1">
                <a:solidFill>
                  <a:schemeClr val="tx1"/>
                </a:solidFill>
              </a:rPr>
              <a:t>excel</a:t>
            </a:r>
            <a:endParaRPr lang="pt-BR" sz="600" dirty="0">
              <a:solidFill>
                <a:schemeClr val="tx1"/>
              </a:solidFill>
            </a:endParaRPr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2A8B3D9-79BE-4F3F-8F04-0FC79E7AA69E}"/>
              </a:ext>
            </a:extLst>
          </p:cNvPr>
          <p:cNvCxnSpPr>
            <a:cxnSpLocks/>
          </p:cNvCxnSpPr>
          <p:nvPr/>
        </p:nvCxnSpPr>
        <p:spPr>
          <a:xfrm flipH="1" flipV="1">
            <a:off x="5148064" y="913906"/>
            <a:ext cx="504055" cy="11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9EB7CBF4-7B85-4398-A8A8-29EEBD04F4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6507" y="508540"/>
            <a:ext cx="3863645" cy="39463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92483E3-6F89-484E-850E-EAB9ABB4E1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0060" y="1634062"/>
            <a:ext cx="6720994" cy="3241944"/>
          </a:xfrm>
          <a:prstGeom prst="rect">
            <a:avLst/>
          </a:prstGeom>
        </p:spPr>
      </p:pic>
      <p:sp>
        <p:nvSpPr>
          <p:cNvPr id="65" name="Retângulo 64">
            <a:extLst>
              <a:ext uri="{FF2B5EF4-FFF2-40B4-BE49-F238E27FC236}">
                <a16:creationId xmlns:a16="http://schemas.microsoft.com/office/drawing/2014/main" id="{0593BDB6-1886-4959-8960-F7E0969522C6}"/>
              </a:ext>
            </a:extLst>
          </p:cNvPr>
          <p:cNvSpPr/>
          <p:nvPr/>
        </p:nvSpPr>
        <p:spPr>
          <a:xfrm>
            <a:off x="6362029" y="1025506"/>
            <a:ext cx="748054" cy="47768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600" dirty="0">
                <a:solidFill>
                  <a:schemeClr val="tx1"/>
                </a:solidFill>
              </a:rPr>
              <a:t>Gerar uma lista de presença e imprimir essa lista caso desejado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03D24F5F-F604-4DC4-AB3A-85C0DD96898D}"/>
              </a:ext>
            </a:extLst>
          </p:cNvPr>
          <p:cNvCxnSpPr>
            <a:cxnSpLocks/>
          </p:cNvCxnSpPr>
          <p:nvPr/>
        </p:nvCxnSpPr>
        <p:spPr>
          <a:xfrm flipH="1" flipV="1">
            <a:off x="5940151" y="843558"/>
            <a:ext cx="507873" cy="18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52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-40424" y="-17706"/>
            <a:ext cx="8208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pt-BR"/>
            </a:defPPr>
            <a:lvl1pPr marL="360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 dirty="0"/>
              <a:t>Lista de Presença</a:t>
            </a:r>
            <a:endParaRPr lang="en-US" alt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9E5FA8C-589F-4AF4-82A7-A874EEBDFF99}"/>
              </a:ext>
            </a:extLst>
          </p:cNvPr>
          <p:cNvSpPr/>
          <p:nvPr/>
        </p:nvSpPr>
        <p:spPr>
          <a:xfrm>
            <a:off x="251520" y="483518"/>
            <a:ext cx="8640960" cy="44644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37CC573C-AAC0-4065-8C5E-909C48A0188B}"/>
              </a:ext>
            </a:extLst>
          </p:cNvPr>
          <p:cNvGrpSpPr/>
          <p:nvPr/>
        </p:nvGrpSpPr>
        <p:grpSpPr>
          <a:xfrm>
            <a:off x="7631440" y="508540"/>
            <a:ext cx="1239133" cy="225691"/>
            <a:chOff x="7631440" y="508540"/>
            <a:chExt cx="1239133" cy="225691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F1E94552-BC0A-4001-9D69-2124D5CCC94A}"/>
                </a:ext>
              </a:extLst>
            </p:cNvPr>
            <p:cNvGrpSpPr/>
            <p:nvPr/>
          </p:nvGrpSpPr>
          <p:grpSpPr>
            <a:xfrm>
              <a:off x="7681449" y="508540"/>
              <a:ext cx="1189124" cy="225691"/>
              <a:chOff x="7681449" y="508540"/>
              <a:chExt cx="1189124" cy="225691"/>
            </a:xfrm>
          </p:grpSpPr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50CA78B-D04E-463E-A8C7-5CFA9DDD7A08}"/>
                  </a:ext>
                </a:extLst>
              </p:cNvPr>
              <p:cNvSpPr txBox="1"/>
              <p:nvPr/>
            </p:nvSpPr>
            <p:spPr>
              <a:xfrm>
                <a:off x="7681449" y="521057"/>
                <a:ext cx="504056" cy="2000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BR" sz="700" b="1" dirty="0">
                    <a:solidFill>
                      <a:srgbClr val="A9ABAE"/>
                    </a:solidFill>
                  </a:rPr>
                  <a:t>PT</a:t>
                </a:r>
                <a:r>
                  <a:rPr lang="pt-BR" sz="700" dirty="0">
                    <a:solidFill>
                      <a:srgbClr val="A9ABAE"/>
                    </a:solidFill>
                  </a:rPr>
                  <a:t> | EN</a:t>
                </a:r>
              </a:p>
            </p:txBody>
          </p:sp>
          <p:grpSp>
            <p:nvGrpSpPr>
              <p:cNvPr id="38" name="Agrupar 37">
                <a:extLst>
                  <a:ext uri="{FF2B5EF4-FFF2-40B4-BE49-F238E27FC236}">
                    <a16:creationId xmlns:a16="http://schemas.microsoft.com/office/drawing/2014/main" id="{E8D37326-4931-4010-8261-7CAFBBAA1B7A}"/>
                  </a:ext>
                </a:extLst>
              </p:cNvPr>
              <p:cNvGrpSpPr/>
              <p:nvPr/>
            </p:nvGrpSpPr>
            <p:grpSpPr>
              <a:xfrm>
                <a:off x="8120534" y="508540"/>
                <a:ext cx="750039" cy="225691"/>
                <a:chOff x="637719" y="0"/>
                <a:chExt cx="1581329" cy="515656"/>
              </a:xfrm>
            </p:grpSpPr>
            <p:pic>
              <p:nvPicPr>
                <p:cNvPr id="39" name="Imagem 38">
                  <a:extLst>
                    <a:ext uri="{FF2B5EF4-FFF2-40B4-BE49-F238E27FC236}">
                      <a16:creationId xmlns:a16="http://schemas.microsoft.com/office/drawing/2014/main" id="{31C19438-EA41-4D5C-BEAF-40356ED8D0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8738"/>
                <a:stretch/>
              </p:blipFill>
              <p:spPr>
                <a:xfrm>
                  <a:off x="637719" y="0"/>
                  <a:ext cx="1581329" cy="514285"/>
                </a:xfrm>
                <a:prstGeom prst="rect">
                  <a:avLst/>
                </a:prstGeom>
              </p:spPr>
            </p:pic>
            <p:pic>
              <p:nvPicPr>
                <p:cNvPr id="40" name="Imagem 39">
                  <a:extLst>
                    <a:ext uri="{FF2B5EF4-FFF2-40B4-BE49-F238E27FC236}">
                      <a16:creationId xmlns:a16="http://schemas.microsoft.com/office/drawing/2014/main" id="{3812F37E-36A8-4A82-983B-43744BE814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1679" y="68037"/>
                  <a:ext cx="1268060" cy="4476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30" name="Picture 2" descr="Resultado de imagem para lÃ¢mpada pictograma">
              <a:extLst>
                <a:ext uri="{FF2B5EF4-FFF2-40B4-BE49-F238E27FC236}">
                  <a16:creationId xmlns:a16="http://schemas.microsoft.com/office/drawing/2014/main" id="{C04EAEF5-9DAA-45CB-9342-EC5DB75C61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7656" l="9961" r="89941">
                          <a14:foregroundMark x1="53027" y1="83105" x2="53027" y2="83105"/>
                          <a14:foregroundMark x1="47949" y1="87109" x2="47949" y2="87109"/>
                          <a14:foregroundMark x1="51367" y1="91797" x2="51367" y2="91797"/>
                          <a14:foregroundMark x1="50977" y1="95996" x2="50977" y2="959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1" t="25423" r="27565" b="1795"/>
            <a:stretch/>
          </p:blipFill>
          <p:spPr bwMode="auto">
            <a:xfrm>
              <a:off x="7631440" y="571681"/>
              <a:ext cx="66706" cy="1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88048ADD-A281-4257-BBF8-40E5719A5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4960" y="499376"/>
            <a:ext cx="1662683" cy="2737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E8F5312-70F7-45C8-860A-DC8F882C35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081" y="526638"/>
            <a:ext cx="1911428" cy="477857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4ABBDE6-504C-49CF-B734-620FFEDE73CD}"/>
              </a:ext>
            </a:extLst>
          </p:cNvPr>
          <p:cNvSpPr/>
          <p:nvPr/>
        </p:nvSpPr>
        <p:spPr>
          <a:xfrm>
            <a:off x="4721088" y="564353"/>
            <a:ext cx="1893481" cy="33855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rgbClr val="FF0000"/>
                </a:solidFill>
              </a:rPr>
              <a:t>Detalhe: essa tela será um modal (</a:t>
            </a:r>
            <a:r>
              <a:rPr lang="pt-BR" sz="1100" dirty="0" err="1">
                <a:solidFill>
                  <a:srgbClr val="FF0000"/>
                </a:solidFill>
              </a:rPr>
              <a:t>PopUp</a:t>
            </a:r>
            <a:r>
              <a:rPr lang="pt-BR" sz="11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44BAC537-9E3D-4921-8EB0-03524F9EC9CA}"/>
              </a:ext>
            </a:extLst>
          </p:cNvPr>
          <p:cNvSpPr/>
          <p:nvPr/>
        </p:nvSpPr>
        <p:spPr>
          <a:xfrm>
            <a:off x="927634" y="1086604"/>
            <a:ext cx="763807" cy="45874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Botão para Cadastrar um convidado / Participante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42C6BE29-D26F-48A2-9B09-73019318DED8}"/>
              </a:ext>
            </a:extLst>
          </p:cNvPr>
          <p:cNvCxnSpPr>
            <a:cxnSpLocks/>
          </p:cNvCxnSpPr>
          <p:nvPr/>
        </p:nvCxnSpPr>
        <p:spPr>
          <a:xfrm flipH="1" flipV="1">
            <a:off x="1341837" y="946359"/>
            <a:ext cx="8185" cy="14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AF38F4DB-97BB-4DFD-8A88-2332648EBA45}"/>
              </a:ext>
            </a:extLst>
          </p:cNvPr>
          <p:cNvSpPr/>
          <p:nvPr/>
        </p:nvSpPr>
        <p:spPr>
          <a:xfrm>
            <a:off x="1835696" y="1086604"/>
            <a:ext cx="475498" cy="45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Gerar PDF da </a:t>
            </a:r>
            <a:r>
              <a:rPr lang="pt-BR" sz="700" dirty="0" err="1">
                <a:solidFill>
                  <a:schemeClr val="tx1"/>
                </a:solidFill>
              </a:rPr>
              <a:t>da</a:t>
            </a:r>
            <a:r>
              <a:rPr lang="pt-BR" sz="700" dirty="0">
                <a:solidFill>
                  <a:schemeClr val="tx1"/>
                </a:solidFill>
              </a:rPr>
              <a:t> lista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EF476E48-AB43-4B58-8503-3509496CE884}"/>
              </a:ext>
            </a:extLst>
          </p:cNvPr>
          <p:cNvCxnSpPr>
            <a:cxnSpLocks/>
          </p:cNvCxnSpPr>
          <p:nvPr/>
        </p:nvCxnSpPr>
        <p:spPr>
          <a:xfrm flipH="1" flipV="1">
            <a:off x="1870491" y="946354"/>
            <a:ext cx="62805" cy="14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id="{84895F65-E965-4059-8564-8F58C9A36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503" y="1575532"/>
            <a:ext cx="8560426" cy="33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1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-40424" y="-17706"/>
            <a:ext cx="8208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pt-BR"/>
            </a:defPPr>
            <a:lvl1pPr marL="360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 dirty="0"/>
              <a:t>Anexos</a:t>
            </a:r>
            <a:endParaRPr lang="en-US" alt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9E5FA8C-589F-4AF4-82A7-A874EEBDFF99}"/>
              </a:ext>
            </a:extLst>
          </p:cNvPr>
          <p:cNvSpPr/>
          <p:nvPr/>
        </p:nvSpPr>
        <p:spPr>
          <a:xfrm>
            <a:off x="251520" y="483518"/>
            <a:ext cx="8640960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1E012BE-0253-4BA6-8E46-EF70A83292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12" y="571681"/>
            <a:ext cx="822014" cy="382005"/>
          </a:xfrm>
          <a:prstGeom prst="rect">
            <a:avLst/>
          </a:prstGeom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D115C1AF-4624-4117-99B7-6D73D53F3565}"/>
              </a:ext>
            </a:extLst>
          </p:cNvPr>
          <p:cNvSpPr/>
          <p:nvPr/>
        </p:nvSpPr>
        <p:spPr>
          <a:xfrm>
            <a:off x="1403648" y="1505571"/>
            <a:ext cx="879058" cy="43698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Visualizar anexo selecionado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E1D30740-B869-4463-B6D1-31E5C145EE54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1242657"/>
            <a:ext cx="97116" cy="26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B103D10D-AC77-44AC-8B18-B59C93024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19" y="540310"/>
            <a:ext cx="2506414" cy="70234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BA9D369-3442-4D64-9254-109162998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75" y="2062649"/>
            <a:ext cx="7105650" cy="1714500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007EFFB7-253B-4D8C-9F86-C6CFE2C91BA3}"/>
              </a:ext>
            </a:extLst>
          </p:cNvPr>
          <p:cNvSpPr/>
          <p:nvPr/>
        </p:nvSpPr>
        <p:spPr>
          <a:xfrm>
            <a:off x="2342708" y="1505009"/>
            <a:ext cx="879058" cy="43698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Modificar o anexo selecionado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C3771741-8108-4158-81A3-5D670FA2F7DE}"/>
              </a:ext>
            </a:extLst>
          </p:cNvPr>
          <p:cNvCxnSpPr>
            <a:cxnSpLocks/>
          </p:cNvCxnSpPr>
          <p:nvPr/>
        </p:nvCxnSpPr>
        <p:spPr>
          <a:xfrm flipH="1" flipV="1">
            <a:off x="2483768" y="1171529"/>
            <a:ext cx="97116" cy="32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722F2D69-32C1-4356-BFAE-25F32BABBFB4}"/>
              </a:ext>
            </a:extLst>
          </p:cNvPr>
          <p:cNvSpPr/>
          <p:nvPr/>
        </p:nvSpPr>
        <p:spPr>
          <a:xfrm>
            <a:off x="465136" y="1518938"/>
            <a:ext cx="879058" cy="43698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Novo anexo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6DFF59-D208-4861-A463-DF887AF351C9}"/>
              </a:ext>
            </a:extLst>
          </p:cNvPr>
          <p:cNvCxnSpPr>
            <a:cxnSpLocks/>
          </p:cNvCxnSpPr>
          <p:nvPr/>
        </p:nvCxnSpPr>
        <p:spPr>
          <a:xfrm flipH="1" flipV="1">
            <a:off x="1078134" y="1171529"/>
            <a:ext cx="34833" cy="34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C5ED55F8-7B67-4282-8A72-E3AE817BECD5}"/>
              </a:ext>
            </a:extLst>
          </p:cNvPr>
          <p:cNvSpPr/>
          <p:nvPr/>
        </p:nvSpPr>
        <p:spPr>
          <a:xfrm>
            <a:off x="4721088" y="564353"/>
            <a:ext cx="1893481" cy="33855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rgbClr val="FF0000"/>
                </a:solidFill>
              </a:rPr>
              <a:t>Detalhe: essa tela será um modal (</a:t>
            </a:r>
            <a:r>
              <a:rPr lang="pt-BR" sz="1100" dirty="0" err="1">
                <a:solidFill>
                  <a:srgbClr val="FF0000"/>
                </a:solidFill>
              </a:rPr>
              <a:t>PopUp</a:t>
            </a:r>
            <a:r>
              <a:rPr lang="pt-BR" sz="11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101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E57793F-B002-4F49-B82A-56B2FE2F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24556"/>
            <a:ext cx="864096" cy="462666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9D4590B2-5DCA-4A2E-8624-A16C1FB53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424" y="-17706"/>
            <a:ext cx="8208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pt-BR"/>
            </a:defPPr>
            <a:lvl1pPr marL="360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 dirty="0"/>
              <a:t>Envio de e-mail</a:t>
            </a:r>
            <a:endParaRPr lang="en-US" alt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62FD7D2-5C71-4D0D-BC43-8A8D6761F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61546"/>
            <a:ext cx="8568952" cy="3714460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0EB1481-D529-4B43-A260-7692C4F3F386}"/>
              </a:ext>
            </a:extLst>
          </p:cNvPr>
          <p:cNvSpPr/>
          <p:nvPr/>
        </p:nvSpPr>
        <p:spPr>
          <a:xfrm>
            <a:off x="4721088" y="564353"/>
            <a:ext cx="1893481" cy="33855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rgbClr val="FF0000"/>
                </a:solidFill>
              </a:rPr>
              <a:t>Detalhe: essa tela será um modal (</a:t>
            </a:r>
            <a:r>
              <a:rPr lang="pt-BR" sz="1100" dirty="0" err="1">
                <a:solidFill>
                  <a:srgbClr val="FF0000"/>
                </a:solidFill>
              </a:rPr>
              <a:t>PopUp</a:t>
            </a:r>
            <a:r>
              <a:rPr lang="pt-BR" sz="11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F2F7281-FC37-413B-ACFA-00A0AB2C2A05}"/>
              </a:ext>
            </a:extLst>
          </p:cNvPr>
          <p:cNvSpPr/>
          <p:nvPr/>
        </p:nvSpPr>
        <p:spPr>
          <a:xfrm>
            <a:off x="251520" y="483518"/>
            <a:ext cx="8640960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72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-40424" y="-17706"/>
            <a:ext cx="8208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pt-BR"/>
            </a:defPPr>
            <a:lvl1pPr marL="360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 dirty="0"/>
              <a:t>Consulta de ata</a:t>
            </a:r>
            <a:endParaRPr lang="en-US" alt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8EF78F-274B-4A77-A207-9286FE967D4F}"/>
              </a:ext>
            </a:extLst>
          </p:cNvPr>
          <p:cNvGrpSpPr/>
          <p:nvPr/>
        </p:nvGrpSpPr>
        <p:grpSpPr>
          <a:xfrm>
            <a:off x="251520" y="483518"/>
            <a:ext cx="8640960" cy="4464496"/>
            <a:chOff x="179512" y="555526"/>
            <a:chExt cx="8640960" cy="4464496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B9E5FA8C-589F-4AF4-82A7-A874EEBDFF99}"/>
                </a:ext>
              </a:extLst>
            </p:cNvPr>
            <p:cNvSpPr/>
            <p:nvPr/>
          </p:nvSpPr>
          <p:spPr>
            <a:xfrm>
              <a:off x="179512" y="555526"/>
              <a:ext cx="8640960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CB66C1B6-F110-4D5F-9DEA-0838DC6D366F}"/>
                </a:ext>
              </a:extLst>
            </p:cNvPr>
            <p:cNvSpPr/>
            <p:nvPr/>
          </p:nvSpPr>
          <p:spPr>
            <a:xfrm>
              <a:off x="179512" y="555526"/>
              <a:ext cx="1800200" cy="4464496"/>
            </a:xfrm>
            <a:prstGeom prst="rect">
              <a:avLst/>
            </a:prstGeom>
            <a:solidFill>
              <a:srgbClr val="466CD9"/>
            </a:solidFill>
            <a:ln>
              <a:solidFill>
                <a:srgbClr val="466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B1E012BE-0253-4BA6-8E46-EF70A83292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12" y="571681"/>
            <a:ext cx="822014" cy="38200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9BD8D06D-18DF-4C14-A138-E05DD4601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46" y="1313263"/>
            <a:ext cx="1714991" cy="2002152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37CC573C-AAC0-4065-8C5E-909C48A0188B}"/>
              </a:ext>
            </a:extLst>
          </p:cNvPr>
          <p:cNvGrpSpPr/>
          <p:nvPr/>
        </p:nvGrpSpPr>
        <p:grpSpPr>
          <a:xfrm>
            <a:off x="7631440" y="508540"/>
            <a:ext cx="1239133" cy="225691"/>
            <a:chOff x="7631440" y="508540"/>
            <a:chExt cx="1239133" cy="225691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F1E94552-BC0A-4001-9D69-2124D5CCC94A}"/>
                </a:ext>
              </a:extLst>
            </p:cNvPr>
            <p:cNvGrpSpPr/>
            <p:nvPr/>
          </p:nvGrpSpPr>
          <p:grpSpPr>
            <a:xfrm>
              <a:off x="7681449" y="508540"/>
              <a:ext cx="1189124" cy="225691"/>
              <a:chOff x="7681449" y="508540"/>
              <a:chExt cx="1189124" cy="225691"/>
            </a:xfrm>
          </p:grpSpPr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50CA78B-D04E-463E-A8C7-5CFA9DDD7A08}"/>
                  </a:ext>
                </a:extLst>
              </p:cNvPr>
              <p:cNvSpPr txBox="1"/>
              <p:nvPr/>
            </p:nvSpPr>
            <p:spPr>
              <a:xfrm>
                <a:off x="7681449" y="521057"/>
                <a:ext cx="504056" cy="2000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BR" sz="700" b="1" dirty="0">
                    <a:solidFill>
                      <a:srgbClr val="A9ABAE"/>
                    </a:solidFill>
                  </a:rPr>
                  <a:t>PT</a:t>
                </a:r>
                <a:r>
                  <a:rPr lang="pt-BR" sz="700" dirty="0">
                    <a:solidFill>
                      <a:srgbClr val="A9ABAE"/>
                    </a:solidFill>
                  </a:rPr>
                  <a:t> | EN</a:t>
                </a:r>
              </a:p>
            </p:txBody>
          </p:sp>
          <p:grpSp>
            <p:nvGrpSpPr>
              <p:cNvPr id="38" name="Agrupar 37">
                <a:extLst>
                  <a:ext uri="{FF2B5EF4-FFF2-40B4-BE49-F238E27FC236}">
                    <a16:creationId xmlns:a16="http://schemas.microsoft.com/office/drawing/2014/main" id="{E8D37326-4931-4010-8261-7CAFBBAA1B7A}"/>
                  </a:ext>
                </a:extLst>
              </p:cNvPr>
              <p:cNvGrpSpPr/>
              <p:nvPr/>
            </p:nvGrpSpPr>
            <p:grpSpPr>
              <a:xfrm>
                <a:off x="8120534" y="508540"/>
                <a:ext cx="750039" cy="225691"/>
                <a:chOff x="637719" y="0"/>
                <a:chExt cx="1581329" cy="515656"/>
              </a:xfrm>
            </p:grpSpPr>
            <p:pic>
              <p:nvPicPr>
                <p:cNvPr id="39" name="Imagem 38">
                  <a:extLst>
                    <a:ext uri="{FF2B5EF4-FFF2-40B4-BE49-F238E27FC236}">
                      <a16:creationId xmlns:a16="http://schemas.microsoft.com/office/drawing/2014/main" id="{31C19438-EA41-4D5C-BEAF-40356ED8D0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8738"/>
                <a:stretch/>
              </p:blipFill>
              <p:spPr>
                <a:xfrm>
                  <a:off x="637719" y="0"/>
                  <a:ext cx="1581329" cy="514285"/>
                </a:xfrm>
                <a:prstGeom prst="rect">
                  <a:avLst/>
                </a:prstGeom>
              </p:spPr>
            </p:pic>
            <p:pic>
              <p:nvPicPr>
                <p:cNvPr id="40" name="Imagem 39">
                  <a:extLst>
                    <a:ext uri="{FF2B5EF4-FFF2-40B4-BE49-F238E27FC236}">
                      <a16:creationId xmlns:a16="http://schemas.microsoft.com/office/drawing/2014/main" id="{3812F37E-36A8-4A82-983B-43744BE814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1679" y="68037"/>
                  <a:ext cx="1268060" cy="4476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30" name="Picture 2" descr="Resultado de imagem para lÃ¢mpada pictograma">
              <a:extLst>
                <a:ext uri="{FF2B5EF4-FFF2-40B4-BE49-F238E27FC236}">
                  <a16:creationId xmlns:a16="http://schemas.microsoft.com/office/drawing/2014/main" id="{C04EAEF5-9DAA-45CB-9342-EC5DB75C61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961" b="97656" l="9961" r="89941">
                          <a14:foregroundMark x1="53027" y1="83105" x2="53027" y2="83105"/>
                          <a14:foregroundMark x1="47949" y1="87109" x2="47949" y2="87109"/>
                          <a14:foregroundMark x1="51367" y1="91797" x2="51367" y2="91797"/>
                          <a14:foregroundMark x1="50977" y1="95996" x2="50977" y2="959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1" t="25423" r="27565" b="1795"/>
            <a:stretch/>
          </p:blipFill>
          <p:spPr bwMode="auto">
            <a:xfrm>
              <a:off x="7631440" y="571681"/>
              <a:ext cx="66706" cy="1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88048ADD-A281-4257-BBF8-40E5719A57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4960" y="499376"/>
            <a:ext cx="1662683" cy="273795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77F16CB-1CAB-4E66-8331-12262F7207D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3031134" y="737372"/>
            <a:ext cx="748778" cy="34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1E1C4EDD-C9FA-40F9-8E88-E26449E822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4639" y="521057"/>
            <a:ext cx="876495" cy="43262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86A6969-4C93-4C85-BBB4-14CBE5A6EA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6656" y="1896390"/>
            <a:ext cx="6744397" cy="10354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8CE76AC-124D-4564-B0D1-A966401566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14473" y="545235"/>
            <a:ext cx="2300890" cy="1402275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8044DAD3-9AA7-43BE-8241-9D5D8CF087A2}"/>
              </a:ext>
            </a:extLst>
          </p:cNvPr>
          <p:cNvSpPr/>
          <p:nvPr/>
        </p:nvSpPr>
        <p:spPr>
          <a:xfrm>
            <a:off x="467656" y="1702251"/>
            <a:ext cx="1353604" cy="1481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pt-BR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</a:t>
            </a:r>
          </a:p>
          <a:p>
            <a:pPr>
              <a:lnSpc>
                <a:spcPct val="150000"/>
              </a:lnSpc>
            </a:pPr>
            <a:r>
              <a:rPr lang="pt-BR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5701A69-A117-4F17-BE45-A360711367FF}"/>
              </a:ext>
            </a:extLst>
          </p:cNvPr>
          <p:cNvSpPr txBox="1"/>
          <p:nvPr/>
        </p:nvSpPr>
        <p:spPr>
          <a:xfrm>
            <a:off x="539551" y="1321460"/>
            <a:ext cx="1224137" cy="261610"/>
          </a:xfrm>
          <a:prstGeom prst="rect">
            <a:avLst/>
          </a:prstGeom>
          <a:solidFill>
            <a:srgbClr val="466CD9"/>
          </a:solidFill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Reuniões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17B6DB13-A0B9-4BB5-863C-9704F90C1D26}"/>
              </a:ext>
            </a:extLst>
          </p:cNvPr>
          <p:cNvSpPr/>
          <p:nvPr/>
        </p:nvSpPr>
        <p:spPr>
          <a:xfrm>
            <a:off x="467657" y="1953124"/>
            <a:ext cx="684000" cy="180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DF727D9-62E0-4158-87B2-EFB530916880}"/>
              </a:ext>
            </a:extLst>
          </p:cNvPr>
          <p:cNvSpPr/>
          <p:nvPr/>
        </p:nvSpPr>
        <p:spPr>
          <a:xfrm>
            <a:off x="6574110" y="1204289"/>
            <a:ext cx="879058" cy="43698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Filtro para consultas especificas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3102823F-D4F2-4F29-8F2B-85AFC34C71BD}"/>
              </a:ext>
            </a:extLst>
          </p:cNvPr>
          <p:cNvCxnSpPr>
            <a:cxnSpLocks/>
          </p:cNvCxnSpPr>
          <p:nvPr/>
        </p:nvCxnSpPr>
        <p:spPr>
          <a:xfrm flipH="1" flipV="1">
            <a:off x="6139641" y="962782"/>
            <a:ext cx="819617" cy="241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24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-40424" y="-17706"/>
            <a:ext cx="8208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pt-BR"/>
            </a:defPPr>
            <a:lvl1pPr marL="360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 dirty="0"/>
              <a:t>Cadastro de convidados</a:t>
            </a:r>
            <a:endParaRPr lang="en-US" alt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9E5FA8C-589F-4AF4-82A7-A874EEBDFF99}"/>
              </a:ext>
            </a:extLst>
          </p:cNvPr>
          <p:cNvSpPr/>
          <p:nvPr/>
        </p:nvSpPr>
        <p:spPr>
          <a:xfrm>
            <a:off x="251520" y="483518"/>
            <a:ext cx="8640960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1E012BE-0253-4BA6-8E46-EF70A83292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12" y="571681"/>
            <a:ext cx="822014" cy="382005"/>
          </a:xfrm>
          <a:prstGeom prst="rect">
            <a:avLst/>
          </a:prstGeom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D115C1AF-4624-4117-99B7-6D73D53F3565}"/>
              </a:ext>
            </a:extLst>
          </p:cNvPr>
          <p:cNvSpPr/>
          <p:nvPr/>
        </p:nvSpPr>
        <p:spPr>
          <a:xfrm>
            <a:off x="1403648" y="1505571"/>
            <a:ext cx="879058" cy="43698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Realiza o cadastro de uma nova empresa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E1D30740-B869-4463-B6D1-31E5C145EE54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1242657"/>
            <a:ext cx="97116" cy="26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007EFFB7-253B-4D8C-9F86-C6CFE2C91BA3}"/>
              </a:ext>
            </a:extLst>
          </p:cNvPr>
          <p:cNvSpPr/>
          <p:nvPr/>
        </p:nvSpPr>
        <p:spPr>
          <a:xfrm>
            <a:off x="2342708" y="1505009"/>
            <a:ext cx="879058" cy="43698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Abre um modal para cadastro de um convidado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C3771741-8108-4158-81A3-5D670FA2F7DE}"/>
              </a:ext>
            </a:extLst>
          </p:cNvPr>
          <p:cNvCxnSpPr>
            <a:cxnSpLocks/>
          </p:cNvCxnSpPr>
          <p:nvPr/>
        </p:nvCxnSpPr>
        <p:spPr>
          <a:xfrm flipH="1" flipV="1">
            <a:off x="2483768" y="1171529"/>
            <a:ext cx="97116" cy="32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722F2D69-32C1-4356-BFAE-25F32BABBFB4}"/>
              </a:ext>
            </a:extLst>
          </p:cNvPr>
          <p:cNvSpPr/>
          <p:nvPr/>
        </p:nvSpPr>
        <p:spPr>
          <a:xfrm>
            <a:off x="465136" y="1518938"/>
            <a:ext cx="879058" cy="43698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Salva os convidados que foram inseridos na tabela abaixo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6DFF59-D208-4861-A463-DF887AF351C9}"/>
              </a:ext>
            </a:extLst>
          </p:cNvPr>
          <p:cNvCxnSpPr>
            <a:cxnSpLocks/>
          </p:cNvCxnSpPr>
          <p:nvPr/>
        </p:nvCxnSpPr>
        <p:spPr>
          <a:xfrm flipH="1" flipV="1">
            <a:off x="1078134" y="1171529"/>
            <a:ext cx="34833" cy="34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C5ED55F8-7B67-4282-8A72-E3AE817BECD5}"/>
              </a:ext>
            </a:extLst>
          </p:cNvPr>
          <p:cNvSpPr/>
          <p:nvPr/>
        </p:nvSpPr>
        <p:spPr>
          <a:xfrm>
            <a:off x="4721088" y="564353"/>
            <a:ext cx="1893481" cy="33855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rgbClr val="FF0000"/>
                </a:solidFill>
              </a:rPr>
              <a:t>Detalhe: essa tela será um modal (</a:t>
            </a:r>
            <a:r>
              <a:rPr lang="pt-BR" sz="1100" dirty="0" err="1">
                <a:solidFill>
                  <a:srgbClr val="FF0000"/>
                </a:solidFill>
              </a:rPr>
              <a:t>PopUp</a:t>
            </a:r>
            <a:r>
              <a:rPr lang="pt-BR" sz="1100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631CB2-F9B2-433B-BCA3-A2D53C4AE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76" y="526193"/>
            <a:ext cx="2773184" cy="59719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2B96147-B50A-4DD4-A5E7-3B6E6CD08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43" y="2310043"/>
            <a:ext cx="8505929" cy="145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3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03692"/>
            <a:ext cx="3052041" cy="1418340"/>
          </a:xfrm>
          <a:prstGeom prst="rect">
            <a:avLst/>
          </a:prstGeom>
        </p:spPr>
      </p:pic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-54006" y="-36985"/>
            <a:ext cx="7272051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07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 sz="1650" dirty="0">
                <a:solidFill>
                  <a:schemeClr val="bg1"/>
                </a:solidFill>
              </a:rPr>
              <a:t>Solução na medida certa para seus Projetos</a:t>
            </a:r>
            <a:endParaRPr lang="en-US" altLang="pt-BR" sz="1650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361947" y="517075"/>
            <a:ext cx="199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Planejamento e Controle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6361947" y="1060933"/>
            <a:ext cx="1810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Fiscalização de Campo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6361947" y="1610398"/>
            <a:ext cx="1839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Segurança do Trabalho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361947" y="4342044"/>
            <a:ext cx="2459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Gestão de Portfólio de Projetos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6361947" y="2723895"/>
            <a:ext cx="1336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Arquivo Técnico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6361947" y="3255674"/>
            <a:ext cx="2335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Gestão de Paradas Industriais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6361947" y="3837437"/>
            <a:ext cx="1184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Treinamentos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361947" y="2144698"/>
            <a:ext cx="1007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Engenharia</a:t>
            </a: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112862"/>
            <a:ext cx="538773" cy="420823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559659"/>
            <a:ext cx="538772" cy="420822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947" y="1034268"/>
            <a:ext cx="503165" cy="393010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863" y="475939"/>
            <a:ext cx="545335" cy="425948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638" y="2666066"/>
            <a:ext cx="531474" cy="41512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491" y="3213569"/>
            <a:ext cx="477768" cy="373173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803" y="3719123"/>
            <a:ext cx="477144" cy="372685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800" y="4224189"/>
            <a:ext cx="479151" cy="374253"/>
          </a:xfrm>
          <a:prstGeom prst="rect">
            <a:avLst/>
          </a:prstGeom>
        </p:spPr>
      </p:pic>
      <p:pic>
        <p:nvPicPr>
          <p:cNvPr id="22" name="Picture 2" descr="SELO Q SGFF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4016153"/>
            <a:ext cx="764388" cy="82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 descr="PRODFOR - SGQF - SELO 2012 - CO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60" y="4004975"/>
            <a:ext cx="73342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" name="Objeto 23"/>
          <p:cNvGraphicFramePr>
            <a:graphicFrameLocks noChangeAspect="1"/>
          </p:cNvGraphicFramePr>
          <p:nvPr/>
        </p:nvGraphicFramePr>
        <p:xfrm>
          <a:off x="436321" y="3994032"/>
          <a:ext cx="113982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Imagem de Bitmap" r:id="rId14" imgW="3371429" imgH="2390476" progId="Paint.Picture">
                  <p:embed/>
                </p:oleObj>
              </mc:Choice>
              <mc:Fallback>
                <p:oleObj name="Imagem de Bitmap" r:id="rId14" imgW="3371429" imgH="23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321" y="3994032"/>
                        <a:ext cx="1139825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5" descr="Selo IE 201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491" y="4043141"/>
            <a:ext cx="1706307" cy="77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111" y="4730820"/>
            <a:ext cx="365731" cy="36573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6361947" y="4737181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Facilities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710465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6881</TotalTime>
  <Words>208</Words>
  <Application>Microsoft Office PowerPoint</Application>
  <PresentationFormat>Apresentação na tela (16:9)</PresentationFormat>
  <Paragraphs>49</Paragraphs>
  <Slides>9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Tema do Office</vt:lpstr>
      <vt:lpstr>Imagem de Bitmap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vdbravim</dc:creator>
  <cp:lastModifiedBy>Talles.Siqueira</cp:lastModifiedBy>
  <cp:revision>294</cp:revision>
  <cp:lastPrinted>2019-08-06T18:08:52Z</cp:lastPrinted>
  <dcterms:created xsi:type="dcterms:W3CDTF">2016-06-10T15:48:57Z</dcterms:created>
  <dcterms:modified xsi:type="dcterms:W3CDTF">2019-10-04T17:57:29Z</dcterms:modified>
</cp:coreProperties>
</file>