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254" y="-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E94A-E04F-4703-91B1-E9FB27D06382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E0BB-0987-4A1F-B5F7-CC4A031344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90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E94A-E04F-4703-91B1-E9FB27D06382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E0BB-0987-4A1F-B5F7-CC4A031344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19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E94A-E04F-4703-91B1-E9FB27D06382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E0BB-0987-4A1F-B5F7-CC4A031344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9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E94A-E04F-4703-91B1-E9FB27D06382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E0BB-0987-4A1F-B5F7-CC4A031344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06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2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5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E94A-E04F-4703-91B1-E9FB27D06382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E0BB-0987-4A1F-B5F7-CC4A031344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13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2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2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E94A-E04F-4703-91B1-E9FB27D06382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E0BB-0987-4A1F-B5F7-CC4A031344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01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E94A-E04F-4703-91B1-E9FB27D06382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E0BB-0987-4A1F-B5F7-CC4A031344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40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E94A-E04F-4703-91B1-E9FB27D06382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E0BB-0987-4A1F-B5F7-CC4A031344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56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E94A-E04F-4703-91B1-E9FB27D06382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E0BB-0987-4A1F-B5F7-CC4A031344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65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2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2"/>
            <a:ext cx="55377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2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E94A-E04F-4703-91B1-E9FB27D06382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E0BB-0987-4A1F-B5F7-CC4A031344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11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E94A-E04F-4703-91B1-E9FB27D06382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E0BB-0987-4A1F-B5F7-CC4A031344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9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2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7E94A-E04F-4703-91B1-E9FB27D06382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AE0BB-0987-4A1F-B5F7-CC4A031344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0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900000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00" dirty="0"/>
              <a:t>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25368" y="0"/>
            <a:ext cx="3900000" cy="21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00" dirty="0" smtClean="0"/>
              <a:t>W</a:t>
            </a:r>
            <a:endParaRPr lang="pt-BR" sz="23900" dirty="0"/>
          </a:p>
        </p:txBody>
      </p:sp>
      <p:sp>
        <p:nvSpPr>
          <p:cNvPr id="8" name="Rectangle 7"/>
          <p:cNvSpPr/>
          <p:nvPr/>
        </p:nvSpPr>
        <p:spPr>
          <a:xfrm>
            <a:off x="3924128" y="2178447"/>
            <a:ext cx="3900000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00" dirty="0" smtClean="0"/>
              <a:t>T</a:t>
            </a:r>
            <a:endParaRPr lang="pt-BR" sz="23900" dirty="0"/>
          </a:p>
        </p:txBody>
      </p:sp>
      <p:sp>
        <p:nvSpPr>
          <p:cNvPr id="9" name="Rectangle 8"/>
          <p:cNvSpPr/>
          <p:nvPr/>
        </p:nvSpPr>
        <p:spPr>
          <a:xfrm>
            <a:off x="0" y="2179346"/>
            <a:ext cx="3900000" cy="21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00" dirty="0" smtClean="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39555" y="476672"/>
            <a:ext cx="4173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Domínio da tecnologia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Solução de hardware e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Comprometimento da diretoria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Pioneirismo nacional no segmento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206253" y="476674"/>
            <a:ext cx="4446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938887" y="476674"/>
            <a:ext cx="4446494" cy="1214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Dependência dos fornecedores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Infraestrutura limitada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Recurso financeiro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Falta de profissionais qualificados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38887" y="2708922"/>
            <a:ext cx="4446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Variações cambiais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Baixo investimento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Novas regulamentações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-39555" y="2708921"/>
            <a:ext cx="4446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Expansão rápida do mercado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Capacitação de pessoal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Localização estratégica na América Latina</a:t>
            </a:r>
          </a:p>
        </p:txBody>
      </p:sp>
    </p:spTree>
    <p:extLst>
      <p:ext uri="{BB962C8B-B14F-4D97-AF65-F5344CB8AC3E}">
        <p14:creationId xmlns:p14="http://schemas.microsoft.com/office/powerpoint/2010/main" val="58835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7589" y="10266"/>
            <a:ext cx="2880000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Barreira de entrada de novos concorrentes</a:t>
            </a:r>
            <a:endParaRPr lang="pt-BR" sz="3200" dirty="0"/>
          </a:p>
        </p:txBody>
      </p:sp>
      <p:sp>
        <p:nvSpPr>
          <p:cNvPr id="7" name="Rectangle 6"/>
          <p:cNvSpPr/>
          <p:nvPr/>
        </p:nvSpPr>
        <p:spPr>
          <a:xfrm>
            <a:off x="6374253" y="2348880"/>
            <a:ext cx="2880000" cy="21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Poder de barganha dos compradores</a:t>
            </a:r>
            <a:endParaRPr lang="pt-BR" sz="3200" dirty="0"/>
          </a:p>
        </p:txBody>
      </p:sp>
      <p:sp>
        <p:nvSpPr>
          <p:cNvPr id="8" name="Rectangle 7"/>
          <p:cNvSpPr/>
          <p:nvPr/>
        </p:nvSpPr>
        <p:spPr>
          <a:xfrm>
            <a:off x="3277589" y="4683819"/>
            <a:ext cx="2880000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Ameaça de produtos substitutos</a:t>
            </a:r>
            <a:endParaRPr lang="pt-BR" sz="3200" dirty="0"/>
          </a:p>
        </p:txBody>
      </p:sp>
      <p:sp>
        <p:nvSpPr>
          <p:cNvPr id="9" name="Rectangle 8"/>
          <p:cNvSpPr/>
          <p:nvPr/>
        </p:nvSpPr>
        <p:spPr>
          <a:xfrm>
            <a:off x="181245" y="2348880"/>
            <a:ext cx="2880000" cy="21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Poder de barganha dos fornecedores</a:t>
            </a:r>
            <a:endParaRPr lang="pt-BR" sz="3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321152" y="3016954"/>
            <a:ext cx="4446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Baixo poder de barganha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Concorrentes limitados</a:t>
            </a:r>
            <a:endParaRPr lang="pt-B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289613" y="5482218"/>
            <a:ext cx="2724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Simuladores aeroespaciais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Câmeras de termo vácuo e radiação</a:t>
            </a:r>
            <a:endParaRPr lang="pt-BR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57242" y="2690216"/>
            <a:ext cx="27603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Dependência de fornecedor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Produtos diferenciados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Alto custo para troca de fornecedor</a:t>
            </a:r>
            <a:endParaRPr lang="pt-B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289613" y="614746"/>
            <a:ext cx="4446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Exigências de capital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Políticas governamentais</a:t>
            </a:r>
          </a:p>
          <a:p>
            <a:endParaRPr lang="pt-BR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3277589" y="2348880"/>
            <a:ext cx="2880000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Rivalidade entre os concorrentes</a:t>
            </a:r>
            <a:endParaRPr lang="pt-BR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3291108" y="3016954"/>
            <a:ext cx="2722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Baixa rivalidade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Mercado pouco explorado</a:t>
            </a:r>
            <a:endParaRPr lang="pt-BR" dirty="0" smtClean="0"/>
          </a:p>
        </p:txBody>
      </p:sp>
      <p:sp>
        <p:nvSpPr>
          <p:cNvPr id="2" name="Down Arrow 1"/>
          <p:cNvSpPr/>
          <p:nvPr/>
        </p:nvSpPr>
        <p:spPr>
          <a:xfrm>
            <a:off x="4357549" y="2166270"/>
            <a:ext cx="720080" cy="2820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Down Arrow 17"/>
          <p:cNvSpPr/>
          <p:nvPr/>
        </p:nvSpPr>
        <p:spPr>
          <a:xfrm rot="16200000">
            <a:off x="2842250" y="3337574"/>
            <a:ext cx="720080" cy="2820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Down Arrow 18"/>
          <p:cNvSpPr/>
          <p:nvPr/>
        </p:nvSpPr>
        <p:spPr>
          <a:xfrm rot="10800000">
            <a:off x="4357549" y="4401729"/>
            <a:ext cx="720080" cy="2820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Down Arrow 19"/>
          <p:cNvSpPr/>
          <p:nvPr/>
        </p:nvSpPr>
        <p:spPr>
          <a:xfrm rot="5400000">
            <a:off x="5880761" y="3337573"/>
            <a:ext cx="720080" cy="2820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506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107</Words>
  <Application>Microsoft Office PowerPoint</Application>
  <PresentationFormat>A4 Paper (210x297 mm)</PresentationFormat>
  <Paragraphs>34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Petito</dc:creator>
  <cp:lastModifiedBy>Petito</cp:lastModifiedBy>
  <cp:revision>9</cp:revision>
  <dcterms:created xsi:type="dcterms:W3CDTF">2015-06-12T01:19:21Z</dcterms:created>
  <dcterms:modified xsi:type="dcterms:W3CDTF">2015-06-13T00:10:19Z</dcterms:modified>
</cp:coreProperties>
</file>