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Aileron Bold" charset="1" panose="00000800000000000000"/>
      <p:regular r:id="rId7"/>
    </p:embeddedFont>
    <p:embeddedFont>
      <p:font typeface="Aileron" charset="1" panose="000005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62196" y="799588"/>
            <a:ext cx="3152205" cy="848296"/>
            <a:chOff x="0" y="0"/>
            <a:chExt cx="830210" cy="223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55C4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Estudar, joga bola, academia (0 foco)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60000">
            <a:off x="12619420" y="2865767"/>
            <a:ext cx="3152205" cy="1193800"/>
            <a:chOff x="0" y="0"/>
            <a:chExt cx="830210" cy="3144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30210" cy="314416"/>
            </a:xfrm>
            <a:custGeom>
              <a:avLst/>
              <a:gdLst/>
              <a:ahLst/>
              <a:cxnLst/>
              <a:rect r="r" b="b" t="t" l="l"/>
              <a:pathLst>
                <a:path h="314416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307048"/>
                  </a:lnTo>
                  <a:cubicBezTo>
                    <a:pt x="830210" y="311118"/>
                    <a:pt x="826912" y="314416"/>
                    <a:pt x="822842" y="314416"/>
                  </a:cubicBezTo>
                  <a:lnTo>
                    <a:pt x="7368" y="314416"/>
                  </a:lnTo>
                  <a:cubicBezTo>
                    <a:pt x="3299" y="314416"/>
                    <a:pt x="0" y="311118"/>
                    <a:pt x="0" y="307048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30210" cy="381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Comida, redes sociais , jogar games,  andar de Ônibus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810375" y="4861880"/>
            <a:ext cx="3152205" cy="848296"/>
            <a:chOff x="0" y="0"/>
            <a:chExt cx="830210" cy="2234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Ter uma vida de boa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341722" y="7574374"/>
            <a:ext cx="3152205" cy="848296"/>
            <a:chOff x="0" y="0"/>
            <a:chExt cx="830210" cy="2234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Descansar muito pouco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341722" y="1079899"/>
            <a:ext cx="3152205" cy="848296"/>
            <a:chOff x="0" y="0"/>
            <a:chExt cx="830210" cy="2234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30210" cy="223420"/>
            </a:xfrm>
            <a:custGeom>
              <a:avLst/>
              <a:gdLst/>
              <a:ahLst/>
              <a:cxnLst/>
              <a:rect r="r" b="b" t="t" l="l"/>
              <a:pathLst>
                <a:path h="223420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216051"/>
                  </a:lnTo>
                  <a:cubicBezTo>
                    <a:pt x="830210" y="220121"/>
                    <a:pt x="826912" y="223420"/>
                    <a:pt x="822842" y="223420"/>
                  </a:cubicBezTo>
                  <a:lnTo>
                    <a:pt x="7368" y="223420"/>
                  </a:lnTo>
                  <a:cubicBezTo>
                    <a:pt x="3299" y="223420"/>
                    <a:pt x="0" y="220121"/>
                    <a:pt x="0" y="216051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55C4D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30210" cy="290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Jogo bola, respeito, companheiro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341722" y="2965666"/>
            <a:ext cx="3152205" cy="1574800"/>
            <a:chOff x="0" y="0"/>
            <a:chExt cx="830210" cy="41476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30210" cy="414762"/>
            </a:xfrm>
            <a:custGeom>
              <a:avLst/>
              <a:gdLst/>
              <a:ahLst/>
              <a:cxnLst/>
              <a:rect r="r" b="b" t="t" l="l"/>
              <a:pathLst>
                <a:path h="414762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407394"/>
                  </a:lnTo>
                  <a:cubicBezTo>
                    <a:pt x="830210" y="411463"/>
                    <a:pt x="826912" y="414762"/>
                    <a:pt x="822842" y="414762"/>
                  </a:cubicBezTo>
                  <a:lnTo>
                    <a:pt x="7368" y="414762"/>
                  </a:lnTo>
                  <a:cubicBezTo>
                    <a:pt x="3299" y="414762"/>
                    <a:pt x="0" y="411463"/>
                    <a:pt x="0" y="407394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30210" cy="4814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Terminar meus estudos e trabalhar com algo que eu queira 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161650" y="5526305"/>
            <a:ext cx="3152205" cy="1193800"/>
            <a:chOff x="0" y="0"/>
            <a:chExt cx="830210" cy="31441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30210" cy="314416"/>
            </a:xfrm>
            <a:custGeom>
              <a:avLst/>
              <a:gdLst/>
              <a:ahLst/>
              <a:cxnLst/>
              <a:rect r="r" b="b" t="t" l="l"/>
              <a:pathLst>
                <a:path h="314416" w="830210">
                  <a:moveTo>
                    <a:pt x="7368" y="0"/>
                  </a:moveTo>
                  <a:lnTo>
                    <a:pt x="822842" y="0"/>
                  </a:lnTo>
                  <a:cubicBezTo>
                    <a:pt x="826912" y="0"/>
                    <a:pt x="830210" y="3299"/>
                    <a:pt x="830210" y="7368"/>
                  </a:cubicBezTo>
                  <a:lnTo>
                    <a:pt x="830210" y="307048"/>
                  </a:lnTo>
                  <a:cubicBezTo>
                    <a:pt x="830210" y="311118"/>
                    <a:pt x="826912" y="314416"/>
                    <a:pt x="822842" y="314416"/>
                  </a:cubicBezTo>
                  <a:lnTo>
                    <a:pt x="7368" y="314416"/>
                  </a:lnTo>
                  <a:cubicBezTo>
                    <a:pt x="3299" y="314416"/>
                    <a:pt x="0" y="311118"/>
                    <a:pt x="0" y="307048"/>
                  </a:cubicBezTo>
                  <a:lnTo>
                    <a:pt x="0" y="7368"/>
                  </a:lnTo>
                  <a:cubicBezTo>
                    <a:pt x="0" y="3299"/>
                    <a:pt x="3299" y="0"/>
                    <a:pt x="7368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30210" cy="381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0"/>
                </a:lnSpc>
              </a:pPr>
              <a:r>
                <a:rPr lang="en-US" sz="2000" spc="10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Gosto de marcas como NB, Asics, Nike, Adidas, puma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>
            <a:off x="5493927" y="1504047"/>
            <a:ext cx="2992982" cy="1397976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9679109" y="1223736"/>
            <a:ext cx="2083087" cy="1678288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>
            <a:off x="5493927" y="3753066"/>
            <a:ext cx="3012032" cy="782067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5313855" y="6123205"/>
            <a:ext cx="3154004" cy="333295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5493927" y="7975809"/>
            <a:ext cx="2992982" cy="22713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-5400000">
            <a:off x="7662354" y="3688478"/>
            <a:ext cx="1649109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-5400000">
            <a:off x="8874746" y="3668287"/>
            <a:ext cx="1608726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-5400000">
            <a:off x="7866044" y="7358607"/>
            <a:ext cx="1241729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-5400000">
            <a:off x="9020145" y="7358607"/>
            <a:ext cx="1241729" cy="0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V="true">
            <a:off x="9660156" y="3435160"/>
            <a:ext cx="2959505" cy="1105306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 flipV="true">
            <a:off x="9641009" y="5286028"/>
            <a:ext cx="3169366" cy="1146089"/>
          </a:xfrm>
          <a:prstGeom prst="line">
            <a:avLst/>
          </a:prstGeom>
          <a:ln cap="flat" w="38100">
            <a:solidFill>
              <a:srgbClr val="A8A8A8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4" id="34"/>
          <p:cNvGrpSpPr/>
          <p:nvPr/>
        </p:nvGrpSpPr>
        <p:grpSpPr>
          <a:xfrm rot="0">
            <a:off x="7360827" y="2902024"/>
            <a:ext cx="3359826" cy="5248562"/>
            <a:chOff x="0" y="0"/>
            <a:chExt cx="812800" cy="126971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1269718"/>
            </a:xfrm>
            <a:custGeom>
              <a:avLst/>
              <a:gdLst/>
              <a:ahLst/>
              <a:cxnLst/>
              <a:rect r="r" b="b" t="t" l="l"/>
              <a:pathLst>
                <a:path h="1269718" w="812800">
                  <a:moveTo>
                    <a:pt x="406400" y="0"/>
                  </a:moveTo>
                  <a:cubicBezTo>
                    <a:pt x="181951" y="0"/>
                    <a:pt x="0" y="284236"/>
                    <a:pt x="0" y="634859"/>
                  </a:cubicBezTo>
                  <a:cubicBezTo>
                    <a:pt x="0" y="985482"/>
                    <a:pt x="181951" y="1269718"/>
                    <a:pt x="406400" y="1269718"/>
                  </a:cubicBezTo>
                  <a:cubicBezTo>
                    <a:pt x="630849" y="1269718"/>
                    <a:pt x="812800" y="985482"/>
                    <a:pt x="812800" y="634859"/>
                  </a:cubicBezTo>
                  <a:cubicBezTo>
                    <a:pt x="812800" y="28423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2361"/>
              <a:ext cx="660400" cy="1098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  <a:r>
                <a:rPr lang="en-US" sz="2100" spc="10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16 ANOS;</a:t>
              </a:r>
            </a:p>
            <a:p>
              <a:pPr algn="ctr">
                <a:lnSpc>
                  <a:spcPts val="3150"/>
                </a:lnSpc>
              </a:pPr>
              <a:r>
                <a:rPr lang="en-US" sz="2100" spc="10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SOROCABA;</a:t>
              </a:r>
            </a:p>
            <a:p>
              <a:pPr algn="ctr">
                <a:lnSpc>
                  <a:spcPts val="3150"/>
                </a:lnSpc>
              </a:pPr>
              <a:r>
                <a:rPr lang="en-US" sz="2100" spc="10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NÃO TRABALHO NO MOMENTO;</a:t>
              </a:r>
            </a:p>
            <a:p>
              <a:pPr algn="ctr">
                <a:lnSpc>
                  <a:spcPts val="3150"/>
                </a:lnSpc>
              </a:pPr>
              <a:r>
                <a:rPr lang="en-US" sz="2100" spc="10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NÃO FALA MUITO 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2971720" y="6432117"/>
            <a:ext cx="2990860" cy="3014705"/>
          </a:xfrm>
          <a:custGeom>
            <a:avLst/>
            <a:gdLst/>
            <a:ahLst/>
            <a:cxnLst/>
            <a:rect r="r" b="b" t="t" l="l"/>
            <a:pathLst>
              <a:path h="3014705" w="2990860">
                <a:moveTo>
                  <a:pt x="0" y="0"/>
                </a:moveTo>
                <a:lnTo>
                  <a:pt x="2990860" y="0"/>
                </a:lnTo>
                <a:lnTo>
                  <a:pt x="2990860" y="3014705"/>
                </a:lnTo>
                <a:lnTo>
                  <a:pt x="0" y="3014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38" r="-6923" b="-303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DAGOailf1n8</dc:identifier>
  <dcterms:modified xsi:type="dcterms:W3CDTF">2011-08-01T06:04:30Z</dcterms:modified>
  <cp:revision>1</cp:revision>
  <dc:title>Mind Map Visual Charts Presentation in Blue White Teal Simple Style</dc:title>
</cp:coreProperties>
</file>