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329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2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4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9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99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6723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7463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32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6236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07B247-B354-414D-9FAF-91E53D454934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0901EF-52D3-47DE-9CBF-ACA8F1C70DC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015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B2790-8507-4AAC-8452-999D9F711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2686050"/>
            <a:ext cx="10318418" cy="1628775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sz="4400" dirty="0" err="1"/>
              <a:t>Rational</a:t>
            </a:r>
            <a:r>
              <a:rPr lang="pt-BR" sz="4400" dirty="0"/>
              <a:t> </a:t>
            </a:r>
            <a:r>
              <a:rPr lang="pt-BR" sz="4400" dirty="0" err="1"/>
              <a:t>Unified</a:t>
            </a:r>
            <a:r>
              <a:rPr lang="pt-BR" sz="4400" dirty="0"/>
              <a:t> </a:t>
            </a:r>
            <a:r>
              <a:rPr lang="pt-BR" sz="4400" dirty="0" err="1"/>
              <a:t>Process</a:t>
            </a:r>
            <a:r>
              <a:rPr lang="pt-BR" sz="4400" dirty="0"/>
              <a:t> (RUP)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D2122D-7837-4886-8B89-4A1E1B69F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Grupo: </a:t>
            </a:r>
            <a:r>
              <a:rPr lang="pt-BR" dirty="0" err="1"/>
              <a:t>Galáticos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67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13DB1-17EE-4DD5-847D-F42D3B65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22E12-0492-41A5-BBC9-00863D8A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3025"/>
            <a:ext cx="10178322" cy="4536567"/>
          </a:xfrm>
        </p:spPr>
        <p:txBody>
          <a:bodyPr/>
          <a:lstStyle/>
          <a:p>
            <a:r>
              <a:rPr lang="pt-BR" dirty="0"/>
              <a:t>Complexidade: Pode ser visto como excessivamente complexo e pesado para projetos menores.</a:t>
            </a:r>
          </a:p>
          <a:p>
            <a:r>
              <a:rPr lang="pt-BR" dirty="0"/>
              <a:t>Custo e Tempo: A implementação pode exigir mais tempo e recursos devido à documentação e processos detalhados.</a:t>
            </a:r>
          </a:p>
          <a:p>
            <a:r>
              <a:rPr lang="pt-BR" dirty="0"/>
              <a:t>Curva de Aprendizado: A equipe pode precisar de treinamento para aplicar o RUP efetivamente.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4E0682-553F-4B72-93C7-08DE6448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443412" y="3611308"/>
            <a:ext cx="3305175" cy="23193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E03A01-0FD4-49C7-B195-2746C825D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975" y="375717"/>
            <a:ext cx="2219325" cy="7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8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933C8-7FC6-4DE2-B2C9-AF67A632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35CD9-707C-47F4-B856-DA13B516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RUP é uma estrutura de desenvolvimento de software. Ele consiste em cinco etapas que são a produção de construção de elaboração. Cada fase tem um marco importante e para determinar os seus objetivos.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71EC44-620B-4036-9C8C-FB725A52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0" y="382385"/>
            <a:ext cx="2743200" cy="8980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7E3034-B92C-4D13-9385-564C5E67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1" y="3429000"/>
            <a:ext cx="318806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1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FDA7-7DEA-4A21-B664-5AA253D5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               FIM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4F56B2-EC51-4CAD-B0C6-54E3C701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1115067"/>
          </a:xfrm>
        </p:spPr>
        <p:txBody>
          <a:bodyPr/>
          <a:lstStyle/>
          <a:p>
            <a:r>
              <a:rPr lang="pt-BR" dirty="0"/>
              <a:t>Integrantes:                                                                 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FDE695-305E-4DBB-AC11-B8B6CFE47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38700" cy="2996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                                                                      </a:t>
            </a:r>
          </a:p>
          <a:p>
            <a:r>
              <a:rPr lang="pt-BR" dirty="0" err="1"/>
              <a:t>Kaique</a:t>
            </a:r>
            <a:r>
              <a:rPr lang="pt-BR" dirty="0"/>
              <a:t> </a:t>
            </a:r>
            <a:r>
              <a:rPr lang="pt-BR" dirty="0" err="1"/>
              <a:t>Primissia</a:t>
            </a:r>
            <a:endParaRPr lang="pt-BR" dirty="0"/>
          </a:p>
          <a:p>
            <a:r>
              <a:rPr lang="pt-BR" dirty="0"/>
              <a:t>Otávio </a:t>
            </a:r>
          </a:p>
          <a:p>
            <a:r>
              <a:rPr lang="pt-BR" dirty="0" err="1"/>
              <a:t>Kaiki</a:t>
            </a:r>
            <a:r>
              <a:rPr lang="pt-BR" dirty="0"/>
              <a:t> Santos</a:t>
            </a:r>
          </a:p>
          <a:p>
            <a:r>
              <a:rPr lang="pt-BR" dirty="0" err="1"/>
              <a:t>Julio</a:t>
            </a:r>
            <a:r>
              <a:rPr lang="pt-BR" dirty="0"/>
              <a:t> Filho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8C81C4-40AA-4B90-AC29-CF7DC66F1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709469"/>
          </a:xfrm>
        </p:spPr>
        <p:txBody>
          <a:bodyPr/>
          <a:lstStyle/>
          <a:p>
            <a:r>
              <a:rPr lang="pt-BR" dirty="0"/>
              <a:t>Instrutores: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C252BB-F573-4A86-8095-8136D28E9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                                 Instrutores:   </a:t>
            </a:r>
            <a:r>
              <a:rPr lang="pt-BR" dirty="0" err="1"/>
              <a:t>Vedilson</a:t>
            </a:r>
            <a:r>
              <a:rPr lang="pt-BR" dirty="0"/>
              <a:t> Prado &amp; Leandro           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20CAFF-605C-45C3-8D58-D32F13FC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13" y="1303443"/>
            <a:ext cx="274343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5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6F25F-13A3-4903-8951-CC4F7B48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33B6A-6F7C-4E14-AF2E-E3B296325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2101"/>
            <a:ext cx="10178322" cy="1323974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Rational</a:t>
            </a:r>
            <a:r>
              <a:rPr lang="pt-BR" dirty="0"/>
              <a:t> 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(RUP) é um framework de desenvolvimento de software que fornece uma abordagem estruturada para a criação de sistemas de software.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E57402-E865-409C-B1C1-0D9FA2CE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2886075"/>
            <a:ext cx="3171825" cy="3124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FCE5DD6-A118-4DEA-AE90-82FD302B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5" y="382385"/>
            <a:ext cx="2219325" cy="6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2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3F016-1A36-4AF3-9BC6-93E51771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C308F-858F-4278-982A-16B420D77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4975"/>
            <a:ext cx="10178322" cy="4174617"/>
          </a:xfrm>
        </p:spPr>
        <p:txBody>
          <a:bodyPr/>
          <a:lstStyle/>
          <a:p>
            <a:r>
              <a:rPr lang="pt-BR" dirty="0"/>
              <a:t>é utilizado no desenvolvimento de software, especialmente em projetos grandes e complexos. Ele é aplicável em ambientes onde é necessário um processo disciplinado e iterativo, ajudando a gerenciar mudanças e reduzir riscos ao longo do ciclo de vida do projeto.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0E9C5C-3E68-4386-86B2-9ADBBF9D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3193542"/>
            <a:ext cx="4457700" cy="26860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DCF6768-CED4-4764-8C2B-E8E2E5AA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525" y="316159"/>
            <a:ext cx="2276475" cy="8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4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EFC8D-B6FC-4BAA-9364-A972C0ED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do 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7A297-9681-4B10-8A38-2D528FA5C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9225"/>
            <a:ext cx="10178322" cy="4460367"/>
          </a:xfrm>
        </p:spPr>
        <p:txBody>
          <a:bodyPr/>
          <a:lstStyle/>
          <a:p>
            <a:r>
              <a:rPr lang="pt-BR" dirty="0"/>
              <a:t> O RUP organiza o desenvolvimento em 4 fases bem direcionadas, contendo em cada uma delas no mínimo uma iteração, ou seja, um ciclo de vida, são nessas iterações que são mostradas ao cliente o andamento da produção para que ele possa validar e assim liberar a continuação do desenvolvimento. São elas: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F77960-0102-4E9E-9A89-BB892236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372860"/>
            <a:ext cx="2095500" cy="6572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DF6223B-FD26-4284-9A3E-1C9E38C7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3212592"/>
            <a:ext cx="381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BE500-832D-4979-A1D6-C08A79B6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Concepção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3D491-B11B-4B72-B78A-664CD3CE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o escopo do software. É uma fase preliminar, é nessa etapa que se concentra o levantamento de requisitos, define preços e prazos da entrega do sistema e onde se avalia os possíveis riscos.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3D888-8277-4CA7-8774-330C2443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363335"/>
            <a:ext cx="2305050" cy="6362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311B2D-440C-4DCB-89B1-75086613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6" y="3505201"/>
            <a:ext cx="4286250" cy="29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3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7DCA2-EB3E-4858-8BF5-0D00C2DE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Elaboração: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EEB76-59AD-4333-9D59-822F6B6C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Plano do projeto, especificação de características e arquitetura. Aqui todas as análises de riscos são aprofundadas, como também os custos.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A9D45D-B02D-418A-9B8D-A1D8C35A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639" y="3429000"/>
            <a:ext cx="3962400" cy="26003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F1611E-F195-4066-B12C-79687DAA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375976"/>
            <a:ext cx="2276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4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25798-87AA-470A-8204-CE3CCC1B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5878C-5C22-4422-8322-F9983E6C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7775"/>
            <a:ext cx="10178322" cy="4631818"/>
          </a:xfrm>
        </p:spPr>
        <p:txBody>
          <a:bodyPr/>
          <a:lstStyle/>
          <a:p>
            <a:r>
              <a:rPr lang="pt-BR" dirty="0"/>
              <a:t>Desenvolve ou Adquire os componentes de Software. O principal objetivo desta fase é a construção do sistema de software, com foco no desenvolvimento de componentes e outros recursos do sistema. É na fase de Construção que a maior parte de codificação ocorre.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36C3E8-3630-45AA-8006-DE2C2780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356926"/>
            <a:ext cx="2162175" cy="7715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52203E-C8A8-4A3B-B504-8B8BE2F84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3124201"/>
            <a:ext cx="4244246" cy="27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10CD2-77F7-4A54-82B2-94823C5E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65A3C-0168-4DBE-97A1-286BCB90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Implantação do software, assegurando que ele esteja disponível aos usuários finais. Nesta fase está incluída os testes e o treinamento dos usuários.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892031-99F4-453C-8ED8-C2399E63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541204"/>
            <a:ext cx="2743200" cy="23383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7B34B0-ABE5-4535-87C7-D03F1CB0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382385"/>
            <a:ext cx="2362200" cy="7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0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12BB-1CCB-4DDC-9684-95F335D9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27FE4-B3D9-4C76-BB1D-6AAD7BCF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4475"/>
            <a:ext cx="10178322" cy="4365117"/>
          </a:xfrm>
        </p:spPr>
        <p:txBody>
          <a:bodyPr/>
          <a:lstStyle/>
          <a:p>
            <a:r>
              <a:rPr lang="pt-BR" dirty="0"/>
              <a:t>Documentação Detalhada: Fornece documentação abrangente que facilita a manutenção e o entendimento do sistema.</a:t>
            </a:r>
          </a:p>
          <a:p>
            <a:r>
              <a:rPr lang="pt-BR" dirty="0"/>
              <a:t>Gestão de Riscos: Foco em identificar e mitigar riscos desde o início do projeto.</a:t>
            </a:r>
          </a:p>
          <a:p>
            <a:r>
              <a:rPr lang="pt-BR" dirty="0"/>
              <a:t>Flexibilidade: Pode ser adaptado às necessidades específicas do projeto.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FA12C7-669E-4376-ACCA-952FFA44E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068" y="3328277"/>
            <a:ext cx="4233863" cy="25513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06E23C-70B3-4DDF-91F2-28FF9543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0" y="382385"/>
            <a:ext cx="2190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35239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92</TotalTime>
  <Words>438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Selo</vt:lpstr>
      <vt:lpstr> Rational Unified Process (RUP)</vt:lpstr>
      <vt:lpstr>Definição</vt:lpstr>
      <vt:lpstr>Contexto de Aplicação</vt:lpstr>
      <vt:lpstr>Etapas do Método</vt:lpstr>
      <vt:lpstr>Concepção</vt:lpstr>
      <vt:lpstr>Elaboração:</vt:lpstr>
      <vt:lpstr>Construção:</vt:lpstr>
      <vt:lpstr>Transição</vt:lpstr>
      <vt:lpstr>Prós</vt:lpstr>
      <vt:lpstr>contras</vt:lpstr>
      <vt:lpstr>Conclusão</vt:lpstr>
      <vt:lpstr>                                 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Unified Process (RUP)</dc:title>
  <dc:creator>Desenvolvedor</dc:creator>
  <cp:lastModifiedBy>Desenvolvedor</cp:lastModifiedBy>
  <cp:revision>8</cp:revision>
  <dcterms:created xsi:type="dcterms:W3CDTF">2024-08-06T16:16:44Z</dcterms:created>
  <dcterms:modified xsi:type="dcterms:W3CDTF">2024-08-06T17:48:57Z</dcterms:modified>
</cp:coreProperties>
</file>