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1.emf" ContentType="image/x-em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embeddings/oleObject1.docx" ContentType="application/vnd.openxmlformats-officedocument.wordprocessingml.document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586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Clique para editar o formato do </a:t>
            </a: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texto da estrutura de tópicos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2.º nível da estrutura de tópicos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3.º nível da estrutura de tópicos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4.º nível da estrutura de </a:t>
            </a: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tópicos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5.º nível da estrutura de </a:t>
            </a: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tópicos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6.º nível da estrutura de </a:t>
            </a: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tópicos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7.º nível da estrutura de </a:t>
            </a:r>
            <a:r>
              <a:rPr b="0" lang="pt-BR" sz="4200" spc="-1" strike="noStrike">
                <a:solidFill>
                  <a:srgbClr val="ffffff"/>
                </a:solidFill>
                <a:latin typeface="Arial"/>
              </a:rPr>
              <a:t>tópicos</a:t>
            </a:r>
            <a:endParaRPr b="0" lang="pt-BR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8A21E41-604D-4110-8F77-1616FC1A3654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4E35F05-A70D-4051-AA84-5D5F611A40B8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1.emf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76360" y="2808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5860" spc="-1" strike="noStrike">
                <a:solidFill>
                  <a:srgbClr val="ffffff"/>
                </a:solidFill>
                <a:latin typeface="Arial"/>
              </a:rPr>
              <a:t>UBUNTU 24.04</a:t>
            </a:r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44000" y="4392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Otávio 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Quintilliano Ferreira Santos n​°27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SOBRE: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20000" y="2376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pt-BR" sz="3200" spc="-1" strike="noStrike">
                <a:latin typeface="Arial"/>
              </a:rPr>
              <a:t>A versão 24.04 do Linux Ubuntu 24.04 LTS "Noble Numbat" vem com ambiente Gnome 46, instalador mais inteligente, nova central de aplicativos.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800000" y="2467800"/>
            <a:ext cx="719964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As novidades do Gnome 46 são: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en-US" sz="2200" spc="-1" strike="noStrike">
                <a:latin typeface="Arial"/>
              </a:rPr>
              <a:t>notificações com informações mais detalhadas e que, quando grandes, podem ser recolhidas ou expandidas; </a:t>
            </a:r>
            <a:br/>
            <a:r>
              <a:rPr b="0" lang="en-US" sz="2200" spc="-1" strike="noStrike">
                <a:latin typeface="Arial"/>
              </a:rPr>
              <a:t> -aplicativos como Calendar (agenda), Loupe (visualização de imagens) e Music (reprodutor de áudio) com ajustes de interface e funções;</a:t>
            </a:r>
            <a:br/>
            <a:r>
              <a:rPr b="0" lang="en-US" sz="2200" spc="-1" strike="noStrike">
                <a:latin typeface="Arial"/>
              </a:rPr>
              <a:t>-suporte melhorado para taxa de atualização variável; </a:t>
            </a:r>
            <a:br/>
            <a:r>
              <a:rPr b="0" lang="en-US" sz="2200" spc="-1" strike="noStrike">
                <a:latin typeface="Arial"/>
              </a:rPr>
              <a:t>-suporte a touchscreen também aprimorado</a:t>
            </a:r>
            <a:r>
              <a:rPr b="0" lang="en-US" sz="2200" spc="-1" strike="noStrike">
                <a:latin typeface="Arial"/>
              </a:rPr>
              <a:t>. 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4120" y="3440520"/>
            <a:ext cx="1271880" cy="447480"/>
          </a:xfrm>
          <a:prstGeom prst="rect">
            <a:avLst/>
          </a:prstGeom>
          <a:ln>
            <a:noFill/>
          </a:ln>
        </p:spPr>
      </p:pic>
      <p:graphicFrame>
        <p:nvGraphicFramePr>
          <p:cNvPr id="88" name="Object 2"/>
          <p:cNvGraphicFramePr/>
          <p:nvPr/>
        </p:nvGraphicFramePr>
        <p:xfrm>
          <a:off x="1800720" y="866160"/>
          <a:ext cx="6119280" cy="107784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8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800720" y="866160"/>
                    <a:ext cx="6119280" cy="1077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800000" y="2936520"/>
            <a:ext cx="7199640" cy="156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O instalador do Ubuntu já era intuitivo, mas a experiência ficou melhor nessa versão. Nas primeiras etapas do processo, a ferramenta exibe uma tela para que você possa personalizar recursos de acessibilidade, como dimensões de elementos visuais e sinais sonoros.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4120" y="3440520"/>
            <a:ext cx="1271880" cy="447480"/>
          </a:xfrm>
          <a:prstGeom prst="rect">
            <a:avLst/>
          </a:prstGeom>
          <a:ln>
            <a:noFill/>
          </a:ln>
        </p:spPr>
      </p:pic>
      <p:graphicFrame>
        <p:nvGraphicFramePr>
          <p:cNvPr id="92" name="Object 2"/>
          <p:cNvGraphicFramePr/>
          <p:nvPr/>
        </p:nvGraphicFramePr>
        <p:xfrm>
          <a:off x="1800720" y="866160"/>
          <a:ext cx="6119280" cy="107784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93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800720" y="866160"/>
                    <a:ext cx="6119280" cy="1077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56000" y="305784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lvl="1" marL="432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A ferramenta permite a instalação de softwares em pacotes Snap a partir de uma interface baseada no Flutter (framework criado pelo Google para facilitar o desenvolvimento de aplicativos multiplataforma).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4120" y="3440520"/>
            <a:ext cx="1271880" cy="447480"/>
          </a:xfrm>
          <a:prstGeom prst="rect">
            <a:avLst/>
          </a:prstGeom>
          <a:ln>
            <a:noFill/>
          </a:ln>
        </p:spPr>
      </p:pic>
      <p:graphicFrame>
        <p:nvGraphicFramePr>
          <p:cNvPr id="96" name="Object 2"/>
          <p:cNvGraphicFramePr/>
          <p:nvPr/>
        </p:nvGraphicFramePr>
        <p:xfrm>
          <a:off x="1656720" y="1226160"/>
          <a:ext cx="6119280" cy="107784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97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656720" y="1226160"/>
                    <a:ext cx="6119280" cy="1077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40000" y="2304000"/>
            <a:ext cx="7199640" cy="343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48920" indent="-179640" algn="ctr">
              <a:tabLst>
                <a:tab algn="l" pos="44892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-Firefox 125 (navegador padrão)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-LibreOffice 24.2 (pacote de escritório)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-Thunderbird 115 (cliente de e-mail)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-Netplan 1.0 (utilitário de configuração de rede)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-Audacity 3.4.2 (editor de áudio)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-OBS Studio 30.0.2 (streaming e gravação de vídeo)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-Transmission 4 (cliente de BitTorrent)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-Remmina 1.4.35 (software de acesso remoto)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-GCC 14 (compilador)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-Python 3.12 (linguagem de programação) 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-Rust 1.76 (linguagem de programação) 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4120" y="3440520"/>
            <a:ext cx="1271880" cy="447480"/>
          </a:xfrm>
          <a:prstGeom prst="rect">
            <a:avLst/>
          </a:prstGeom>
          <a:ln>
            <a:noFill/>
          </a:ln>
        </p:spPr>
      </p:pic>
      <p:graphicFrame>
        <p:nvGraphicFramePr>
          <p:cNvPr id="100" name="Object 2"/>
          <p:cNvGraphicFramePr/>
          <p:nvPr/>
        </p:nvGraphicFramePr>
        <p:xfrm>
          <a:off x="1656720" y="1226160"/>
          <a:ext cx="6119280" cy="107784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01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656720" y="1226160"/>
                    <a:ext cx="6119280" cy="1077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368000" y="276984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lvl="1" marL="432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Adiciona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Lohit Devanagari"/>
              </a:rPr>
              <a:t>compatibilidade para os futuros processadores AMD com arquitetura Zen 5, ajustes de desempenho para unidades Intel Core Ultra, entre vários outros aprimoramentos.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4120" y="3440520"/>
            <a:ext cx="1271880" cy="447480"/>
          </a:xfrm>
          <a:prstGeom prst="rect">
            <a:avLst/>
          </a:prstGeom>
          <a:ln>
            <a:noFill/>
          </a:ln>
        </p:spPr>
      </p:pic>
      <p:graphicFrame>
        <p:nvGraphicFramePr>
          <p:cNvPr id="104" name="Object 2"/>
          <p:cNvGraphicFramePr/>
          <p:nvPr/>
        </p:nvGraphicFramePr>
        <p:xfrm>
          <a:off x="1368720" y="1370160"/>
          <a:ext cx="6119280" cy="107784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05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368720" y="1370160"/>
                    <a:ext cx="6119280" cy="1077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76360" y="2808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5860" spc="-1" strike="noStrike">
                <a:solidFill>
                  <a:srgbClr val="ffffff"/>
                </a:solidFill>
                <a:latin typeface="Arial"/>
              </a:rPr>
              <a:t>Obrigado pela atenção!</a:t>
            </a:r>
            <a:endParaRPr b="0" lang="pt-B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16000" y="4464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Otávio 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Quintilliano Ferreira Santos n​°27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2024-04-25T09:41:37Z</dcterms:created>
  <dc:creator/>
  <dc:description/>
  <dc:language>pt-BR</dc:language>
  <cp:lastModifiedBy/>
  <dcterms:modified xsi:type="dcterms:W3CDTF">2024-04-25T09:58:10Z</dcterms:modified>
  <cp:revision>2</cp:revision>
  <dc:subject/>
  <dc:title>Blueprint Plans</dc:title>
</cp:coreProperties>
</file>