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Sniglet" charset="1" panose="04070505030100020000"/>
      <p:regular r:id="rId13"/>
    </p:embeddedFont>
    <p:embeddedFont>
      <p:font typeface="More Sugar" charset="1" panose="00000000000000000000"/>
      <p:regular r:id="rId14"/>
    </p:embeddedFont>
    <p:embeddedFont>
      <p:font typeface="Glacial Indifference" charset="1" panose="00000000000000000000"/>
      <p:regular r:id="rId15"/>
    </p:embeddedFont>
    <p:embeddedFont>
      <p:font typeface="Glacial Indifference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FC2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7844350" y="-264431"/>
            <a:ext cx="10443650" cy="11081561"/>
          </a:xfrm>
          <a:custGeom>
            <a:avLst/>
            <a:gdLst/>
            <a:ahLst/>
            <a:cxnLst/>
            <a:rect r="r" b="b" t="t" l="l"/>
            <a:pathLst>
              <a:path h="11081561" w="10443650">
                <a:moveTo>
                  <a:pt x="0" y="0"/>
                </a:moveTo>
                <a:lnTo>
                  <a:pt x="10443650" y="0"/>
                </a:lnTo>
                <a:lnTo>
                  <a:pt x="10443650" y="11081561"/>
                </a:lnTo>
                <a:lnTo>
                  <a:pt x="0" y="11081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0379" b="-373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599300" y="-264431"/>
            <a:ext cx="10443650" cy="11081561"/>
          </a:xfrm>
          <a:custGeom>
            <a:avLst/>
            <a:gdLst/>
            <a:ahLst/>
            <a:cxnLst/>
            <a:rect r="r" b="b" t="t" l="l"/>
            <a:pathLst>
              <a:path h="11081561" w="10443650">
                <a:moveTo>
                  <a:pt x="0" y="0"/>
                </a:moveTo>
                <a:lnTo>
                  <a:pt x="10443650" y="0"/>
                </a:lnTo>
                <a:lnTo>
                  <a:pt x="10443650" y="11081561"/>
                </a:lnTo>
                <a:lnTo>
                  <a:pt x="0" y="11081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0379" t="-3737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61541" y="1470992"/>
            <a:ext cx="1232729" cy="7134324"/>
            <a:chOff x="0" y="0"/>
            <a:chExt cx="1643639" cy="9512432"/>
          </a:xfrm>
        </p:grpSpPr>
        <p:sp>
          <p:nvSpPr>
            <p:cNvPr name="TextBox 5" id="5"/>
            <p:cNvSpPr txBox="true"/>
            <p:nvPr/>
          </p:nvSpPr>
          <p:spPr>
            <a:xfrm rot="-5400000">
              <a:off x="508044" y="611751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-5400000">
              <a:off x="508044" y="-660444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-5400000">
              <a:off x="508044" y="46921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-5400000">
              <a:off x="508044" y="159887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-5400000">
              <a:off x="508044" y="272853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-5400000">
              <a:off x="508044" y="385819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-5400000">
              <a:off x="508044" y="498785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-5400000">
              <a:off x="508044" y="724717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-5400000">
              <a:off x="508044" y="837683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164201" y="1331671"/>
            <a:ext cx="2279617" cy="1191585"/>
            <a:chOff x="0" y="0"/>
            <a:chExt cx="3039489" cy="1588780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3039489" cy="1588780"/>
              <a:chOff x="0" y="0"/>
              <a:chExt cx="620810" cy="32450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20810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620810">
                    <a:moveTo>
                      <a:pt x="84904" y="0"/>
                    </a:moveTo>
                    <a:lnTo>
                      <a:pt x="535907" y="0"/>
                    </a:lnTo>
                    <a:cubicBezTo>
                      <a:pt x="558424" y="0"/>
                      <a:pt x="580020" y="8945"/>
                      <a:pt x="595943" y="24868"/>
                    </a:cubicBezTo>
                    <a:cubicBezTo>
                      <a:pt x="611865" y="40790"/>
                      <a:pt x="620810" y="62386"/>
                      <a:pt x="620810" y="84904"/>
                    </a:cubicBezTo>
                    <a:lnTo>
                      <a:pt x="620810" y="239602"/>
                    </a:lnTo>
                    <a:cubicBezTo>
                      <a:pt x="620810" y="262120"/>
                      <a:pt x="611865" y="283715"/>
                      <a:pt x="595943" y="299638"/>
                    </a:cubicBezTo>
                    <a:cubicBezTo>
                      <a:pt x="580020" y="315560"/>
                      <a:pt x="558424" y="324506"/>
                      <a:pt x="535907" y="324506"/>
                    </a:cubicBezTo>
                    <a:lnTo>
                      <a:pt x="84904" y="324506"/>
                    </a:lnTo>
                    <a:cubicBezTo>
                      <a:pt x="62386" y="324506"/>
                      <a:pt x="40790" y="315560"/>
                      <a:pt x="24868" y="299638"/>
                    </a:cubicBezTo>
                    <a:cubicBezTo>
                      <a:pt x="8945" y="283715"/>
                      <a:pt x="0" y="262120"/>
                      <a:pt x="0" y="239602"/>
                    </a:cubicBezTo>
                    <a:lnTo>
                      <a:pt x="0" y="84904"/>
                    </a:lnTo>
                    <a:cubicBezTo>
                      <a:pt x="0" y="62386"/>
                      <a:pt x="8945" y="40790"/>
                      <a:pt x="24868" y="24868"/>
                    </a:cubicBezTo>
                    <a:cubicBezTo>
                      <a:pt x="40790" y="8945"/>
                      <a:pt x="62386" y="0"/>
                      <a:pt x="84904" y="0"/>
                    </a:cubicBezTo>
                    <a:close/>
                  </a:path>
                </a:pathLst>
              </a:custGeom>
              <a:solidFill>
                <a:srgbClr val="E76262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620810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234950" y="117213"/>
              <a:ext cx="1688828" cy="1354354"/>
              <a:chOff x="0" y="0"/>
              <a:chExt cx="344940" cy="276625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44940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344940">
                    <a:moveTo>
                      <a:pt x="122245" y="0"/>
                    </a:moveTo>
                    <a:lnTo>
                      <a:pt x="222695" y="0"/>
                    </a:lnTo>
                    <a:cubicBezTo>
                      <a:pt x="290209" y="0"/>
                      <a:pt x="344940" y="54731"/>
                      <a:pt x="344940" y="122245"/>
                    </a:cubicBezTo>
                    <a:lnTo>
                      <a:pt x="344940" y="154379"/>
                    </a:lnTo>
                    <a:cubicBezTo>
                      <a:pt x="344940" y="221893"/>
                      <a:pt x="290209" y="276625"/>
                      <a:pt x="222695" y="276625"/>
                    </a:cubicBezTo>
                    <a:lnTo>
                      <a:pt x="122245" y="276625"/>
                    </a:lnTo>
                    <a:cubicBezTo>
                      <a:pt x="54731" y="276625"/>
                      <a:pt x="0" y="221893"/>
                      <a:pt x="0" y="154379"/>
                    </a:cubicBezTo>
                    <a:lnTo>
                      <a:pt x="0" y="122245"/>
                    </a:lnTo>
                    <a:cubicBezTo>
                      <a:pt x="0" y="54731"/>
                      <a:pt x="54731" y="0"/>
                      <a:pt x="122245" y="0"/>
                    </a:cubicBezTo>
                    <a:close/>
                  </a:path>
                </a:pathLst>
              </a:custGeom>
              <a:solidFill>
                <a:srgbClr val="E762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344940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15164201" y="2618086"/>
            <a:ext cx="2279617" cy="1191585"/>
            <a:chOff x="0" y="0"/>
            <a:chExt cx="3039489" cy="158878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039489" cy="1588780"/>
              <a:chOff x="0" y="0"/>
              <a:chExt cx="620810" cy="324506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20810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620810">
                    <a:moveTo>
                      <a:pt x="84904" y="0"/>
                    </a:moveTo>
                    <a:lnTo>
                      <a:pt x="535907" y="0"/>
                    </a:lnTo>
                    <a:cubicBezTo>
                      <a:pt x="558424" y="0"/>
                      <a:pt x="580020" y="8945"/>
                      <a:pt x="595943" y="24868"/>
                    </a:cubicBezTo>
                    <a:cubicBezTo>
                      <a:pt x="611865" y="40790"/>
                      <a:pt x="620810" y="62386"/>
                      <a:pt x="620810" y="84904"/>
                    </a:cubicBezTo>
                    <a:lnTo>
                      <a:pt x="620810" y="239602"/>
                    </a:lnTo>
                    <a:cubicBezTo>
                      <a:pt x="620810" y="262120"/>
                      <a:pt x="611865" y="283715"/>
                      <a:pt x="595943" y="299638"/>
                    </a:cubicBezTo>
                    <a:cubicBezTo>
                      <a:pt x="580020" y="315560"/>
                      <a:pt x="558424" y="324506"/>
                      <a:pt x="535907" y="324506"/>
                    </a:cubicBezTo>
                    <a:lnTo>
                      <a:pt x="84904" y="324506"/>
                    </a:lnTo>
                    <a:cubicBezTo>
                      <a:pt x="62386" y="324506"/>
                      <a:pt x="40790" y="315560"/>
                      <a:pt x="24868" y="299638"/>
                    </a:cubicBezTo>
                    <a:cubicBezTo>
                      <a:pt x="8945" y="283715"/>
                      <a:pt x="0" y="262120"/>
                      <a:pt x="0" y="239602"/>
                    </a:cubicBezTo>
                    <a:lnTo>
                      <a:pt x="0" y="84904"/>
                    </a:lnTo>
                    <a:cubicBezTo>
                      <a:pt x="0" y="62386"/>
                      <a:pt x="8945" y="40790"/>
                      <a:pt x="24868" y="24868"/>
                    </a:cubicBezTo>
                    <a:cubicBezTo>
                      <a:pt x="40790" y="8945"/>
                      <a:pt x="62386" y="0"/>
                      <a:pt x="84904" y="0"/>
                    </a:cubicBezTo>
                    <a:close/>
                  </a:path>
                </a:pathLst>
              </a:custGeom>
              <a:solidFill>
                <a:srgbClr val="E78462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620810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234950" y="117213"/>
              <a:ext cx="1688828" cy="1354354"/>
              <a:chOff x="0" y="0"/>
              <a:chExt cx="344940" cy="276625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344940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344940">
                    <a:moveTo>
                      <a:pt x="122245" y="0"/>
                    </a:moveTo>
                    <a:lnTo>
                      <a:pt x="222695" y="0"/>
                    </a:lnTo>
                    <a:cubicBezTo>
                      <a:pt x="290209" y="0"/>
                      <a:pt x="344940" y="54731"/>
                      <a:pt x="344940" y="122245"/>
                    </a:cubicBezTo>
                    <a:lnTo>
                      <a:pt x="344940" y="154379"/>
                    </a:lnTo>
                    <a:cubicBezTo>
                      <a:pt x="344940" y="221893"/>
                      <a:pt x="290209" y="276625"/>
                      <a:pt x="222695" y="276625"/>
                    </a:cubicBezTo>
                    <a:lnTo>
                      <a:pt x="122245" y="276625"/>
                    </a:lnTo>
                    <a:cubicBezTo>
                      <a:pt x="54731" y="276625"/>
                      <a:pt x="0" y="221893"/>
                      <a:pt x="0" y="154379"/>
                    </a:cubicBezTo>
                    <a:lnTo>
                      <a:pt x="0" y="122245"/>
                    </a:lnTo>
                    <a:cubicBezTo>
                      <a:pt x="0" y="54731"/>
                      <a:pt x="54731" y="0"/>
                      <a:pt x="122245" y="0"/>
                    </a:cubicBezTo>
                    <a:close/>
                  </a:path>
                </a:pathLst>
              </a:custGeom>
              <a:solidFill>
                <a:srgbClr val="E784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47625"/>
                <a:ext cx="344940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8" id="28"/>
          <p:cNvGrpSpPr/>
          <p:nvPr/>
        </p:nvGrpSpPr>
        <p:grpSpPr>
          <a:xfrm rot="0">
            <a:off x="15164201" y="3904500"/>
            <a:ext cx="2279617" cy="1191585"/>
            <a:chOff x="0" y="0"/>
            <a:chExt cx="3039489" cy="1588780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3039489" cy="1588780"/>
              <a:chOff x="0" y="0"/>
              <a:chExt cx="620810" cy="324506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620810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620810">
                    <a:moveTo>
                      <a:pt x="84904" y="0"/>
                    </a:moveTo>
                    <a:lnTo>
                      <a:pt x="535907" y="0"/>
                    </a:lnTo>
                    <a:cubicBezTo>
                      <a:pt x="558424" y="0"/>
                      <a:pt x="580020" y="8945"/>
                      <a:pt x="595943" y="24868"/>
                    </a:cubicBezTo>
                    <a:cubicBezTo>
                      <a:pt x="611865" y="40790"/>
                      <a:pt x="620810" y="62386"/>
                      <a:pt x="620810" y="84904"/>
                    </a:cubicBezTo>
                    <a:lnTo>
                      <a:pt x="620810" y="239602"/>
                    </a:lnTo>
                    <a:cubicBezTo>
                      <a:pt x="620810" y="262120"/>
                      <a:pt x="611865" y="283715"/>
                      <a:pt x="595943" y="299638"/>
                    </a:cubicBezTo>
                    <a:cubicBezTo>
                      <a:pt x="580020" y="315560"/>
                      <a:pt x="558424" y="324506"/>
                      <a:pt x="535907" y="324506"/>
                    </a:cubicBezTo>
                    <a:lnTo>
                      <a:pt x="84904" y="324506"/>
                    </a:lnTo>
                    <a:cubicBezTo>
                      <a:pt x="62386" y="324506"/>
                      <a:pt x="40790" y="315560"/>
                      <a:pt x="24868" y="299638"/>
                    </a:cubicBezTo>
                    <a:cubicBezTo>
                      <a:pt x="8945" y="283715"/>
                      <a:pt x="0" y="262120"/>
                      <a:pt x="0" y="239602"/>
                    </a:cubicBezTo>
                    <a:lnTo>
                      <a:pt x="0" y="84904"/>
                    </a:lnTo>
                    <a:cubicBezTo>
                      <a:pt x="0" y="62386"/>
                      <a:pt x="8945" y="40790"/>
                      <a:pt x="24868" y="24868"/>
                    </a:cubicBezTo>
                    <a:cubicBezTo>
                      <a:pt x="40790" y="8945"/>
                      <a:pt x="62386" y="0"/>
                      <a:pt x="84904" y="0"/>
                    </a:cubicBezTo>
                    <a:close/>
                  </a:path>
                </a:pathLst>
              </a:custGeom>
              <a:solidFill>
                <a:srgbClr val="FFCF91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47625"/>
                <a:ext cx="620810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1234950" y="117213"/>
              <a:ext cx="1688828" cy="1354354"/>
              <a:chOff x="0" y="0"/>
              <a:chExt cx="344940" cy="276625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344940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344940">
                    <a:moveTo>
                      <a:pt x="122245" y="0"/>
                    </a:moveTo>
                    <a:lnTo>
                      <a:pt x="222695" y="0"/>
                    </a:lnTo>
                    <a:cubicBezTo>
                      <a:pt x="290209" y="0"/>
                      <a:pt x="344940" y="54731"/>
                      <a:pt x="344940" y="122245"/>
                    </a:cubicBezTo>
                    <a:lnTo>
                      <a:pt x="344940" y="154379"/>
                    </a:lnTo>
                    <a:cubicBezTo>
                      <a:pt x="344940" y="221893"/>
                      <a:pt x="290209" y="276625"/>
                      <a:pt x="222695" y="276625"/>
                    </a:cubicBezTo>
                    <a:lnTo>
                      <a:pt x="122245" y="276625"/>
                    </a:lnTo>
                    <a:cubicBezTo>
                      <a:pt x="54731" y="276625"/>
                      <a:pt x="0" y="221893"/>
                      <a:pt x="0" y="154379"/>
                    </a:cubicBezTo>
                    <a:lnTo>
                      <a:pt x="0" y="122245"/>
                    </a:lnTo>
                    <a:cubicBezTo>
                      <a:pt x="0" y="54731"/>
                      <a:pt x="54731" y="0"/>
                      <a:pt x="122245" y="0"/>
                    </a:cubicBezTo>
                    <a:close/>
                  </a:path>
                </a:pathLst>
              </a:custGeom>
              <a:solidFill>
                <a:srgbClr val="FFCF91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47625"/>
                <a:ext cx="344940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5" id="35"/>
          <p:cNvGrpSpPr/>
          <p:nvPr/>
        </p:nvGrpSpPr>
        <p:grpSpPr>
          <a:xfrm rot="0">
            <a:off x="15164201" y="5190915"/>
            <a:ext cx="2279617" cy="1191585"/>
            <a:chOff x="0" y="0"/>
            <a:chExt cx="3039489" cy="1588780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3039489" cy="1588780"/>
              <a:chOff x="0" y="0"/>
              <a:chExt cx="620810" cy="324506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620810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620810">
                    <a:moveTo>
                      <a:pt x="84904" y="0"/>
                    </a:moveTo>
                    <a:lnTo>
                      <a:pt x="535907" y="0"/>
                    </a:lnTo>
                    <a:cubicBezTo>
                      <a:pt x="558424" y="0"/>
                      <a:pt x="580020" y="8945"/>
                      <a:pt x="595943" y="24868"/>
                    </a:cubicBezTo>
                    <a:cubicBezTo>
                      <a:pt x="611865" y="40790"/>
                      <a:pt x="620810" y="62386"/>
                      <a:pt x="620810" y="84904"/>
                    </a:cubicBezTo>
                    <a:lnTo>
                      <a:pt x="620810" y="239602"/>
                    </a:lnTo>
                    <a:cubicBezTo>
                      <a:pt x="620810" y="262120"/>
                      <a:pt x="611865" y="283715"/>
                      <a:pt x="595943" y="299638"/>
                    </a:cubicBezTo>
                    <a:cubicBezTo>
                      <a:pt x="580020" y="315560"/>
                      <a:pt x="558424" y="324506"/>
                      <a:pt x="535907" y="324506"/>
                    </a:cubicBezTo>
                    <a:lnTo>
                      <a:pt x="84904" y="324506"/>
                    </a:lnTo>
                    <a:cubicBezTo>
                      <a:pt x="62386" y="324506"/>
                      <a:pt x="40790" y="315560"/>
                      <a:pt x="24868" y="299638"/>
                    </a:cubicBezTo>
                    <a:cubicBezTo>
                      <a:pt x="8945" y="283715"/>
                      <a:pt x="0" y="262120"/>
                      <a:pt x="0" y="239602"/>
                    </a:cubicBezTo>
                    <a:lnTo>
                      <a:pt x="0" y="84904"/>
                    </a:lnTo>
                    <a:cubicBezTo>
                      <a:pt x="0" y="62386"/>
                      <a:pt x="8945" y="40790"/>
                      <a:pt x="24868" y="24868"/>
                    </a:cubicBezTo>
                    <a:cubicBezTo>
                      <a:pt x="40790" y="8945"/>
                      <a:pt x="62386" y="0"/>
                      <a:pt x="84904" y="0"/>
                    </a:cubicBezTo>
                    <a:close/>
                  </a:path>
                </a:pathLst>
              </a:custGeom>
              <a:solidFill>
                <a:srgbClr val="E76262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47625"/>
                <a:ext cx="620810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1234950" y="117213"/>
              <a:ext cx="1688828" cy="1354354"/>
              <a:chOff x="0" y="0"/>
              <a:chExt cx="344940" cy="276625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344940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344940">
                    <a:moveTo>
                      <a:pt x="122245" y="0"/>
                    </a:moveTo>
                    <a:lnTo>
                      <a:pt x="222695" y="0"/>
                    </a:lnTo>
                    <a:cubicBezTo>
                      <a:pt x="290209" y="0"/>
                      <a:pt x="344940" y="54731"/>
                      <a:pt x="344940" y="122245"/>
                    </a:cubicBezTo>
                    <a:lnTo>
                      <a:pt x="344940" y="154379"/>
                    </a:lnTo>
                    <a:cubicBezTo>
                      <a:pt x="344940" y="221893"/>
                      <a:pt x="290209" y="276625"/>
                      <a:pt x="222695" y="276625"/>
                    </a:cubicBezTo>
                    <a:lnTo>
                      <a:pt x="122245" y="276625"/>
                    </a:lnTo>
                    <a:cubicBezTo>
                      <a:pt x="54731" y="276625"/>
                      <a:pt x="0" y="221893"/>
                      <a:pt x="0" y="154379"/>
                    </a:cubicBezTo>
                    <a:lnTo>
                      <a:pt x="0" y="122245"/>
                    </a:lnTo>
                    <a:cubicBezTo>
                      <a:pt x="0" y="54731"/>
                      <a:pt x="54731" y="0"/>
                      <a:pt x="122245" y="0"/>
                    </a:cubicBezTo>
                    <a:close/>
                  </a:path>
                </a:pathLst>
              </a:custGeom>
              <a:solidFill>
                <a:srgbClr val="E762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47625"/>
                <a:ext cx="344940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42" id="42"/>
          <p:cNvGrpSpPr/>
          <p:nvPr/>
        </p:nvGrpSpPr>
        <p:grpSpPr>
          <a:xfrm rot="0">
            <a:off x="15164201" y="6477329"/>
            <a:ext cx="2279617" cy="1191585"/>
            <a:chOff x="0" y="0"/>
            <a:chExt cx="3039489" cy="1588780"/>
          </a:xfrm>
        </p:grpSpPr>
        <p:grpSp>
          <p:nvGrpSpPr>
            <p:cNvPr name="Group 43" id="43"/>
            <p:cNvGrpSpPr/>
            <p:nvPr/>
          </p:nvGrpSpPr>
          <p:grpSpPr>
            <a:xfrm rot="0">
              <a:off x="0" y="0"/>
              <a:ext cx="3039489" cy="1588780"/>
              <a:chOff x="0" y="0"/>
              <a:chExt cx="620810" cy="324506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620810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620810">
                    <a:moveTo>
                      <a:pt x="84904" y="0"/>
                    </a:moveTo>
                    <a:lnTo>
                      <a:pt x="535907" y="0"/>
                    </a:lnTo>
                    <a:cubicBezTo>
                      <a:pt x="558424" y="0"/>
                      <a:pt x="580020" y="8945"/>
                      <a:pt x="595943" y="24868"/>
                    </a:cubicBezTo>
                    <a:cubicBezTo>
                      <a:pt x="611865" y="40790"/>
                      <a:pt x="620810" y="62386"/>
                      <a:pt x="620810" y="84904"/>
                    </a:cubicBezTo>
                    <a:lnTo>
                      <a:pt x="620810" y="239602"/>
                    </a:lnTo>
                    <a:cubicBezTo>
                      <a:pt x="620810" y="262120"/>
                      <a:pt x="611865" y="283715"/>
                      <a:pt x="595943" y="299638"/>
                    </a:cubicBezTo>
                    <a:cubicBezTo>
                      <a:pt x="580020" y="315560"/>
                      <a:pt x="558424" y="324506"/>
                      <a:pt x="535907" y="324506"/>
                    </a:cubicBezTo>
                    <a:lnTo>
                      <a:pt x="84904" y="324506"/>
                    </a:lnTo>
                    <a:cubicBezTo>
                      <a:pt x="62386" y="324506"/>
                      <a:pt x="40790" y="315560"/>
                      <a:pt x="24868" y="299638"/>
                    </a:cubicBezTo>
                    <a:cubicBezTo>
                      <a:pt x="8945" y="283715"/>
                      <a:pt x="0" y="262120"/>
                      <a:pt x="0" y="239602"/>
                    </a:cubicBezTo>
                    <a:lnTo>
                      <a:pt x="0" y="84904"/>
                    </a:lnTo>
                    <a:cubicBezTo>
                      <a:pt x="0" y="62386"/>
                      <a:pt x="8945" y="40790"/>
                      <a:pt x="24868" y="24868"/>
                    </a:cubicBezTo>
                    <a:cubicBezTo>
                      <a:pt x="40790" y="8945"/>
                      <a:pt x="62386" y="0"/>
                      <a:pt x="84904" y="0"/>
                    </a:cubicBezTo>
                    <a:close/>
                  </a:path>
                </a:pathLst>
              </a:custGeom>
              <a:solidFill>
                <a:srgbClr val="E78462"/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47625"/>
                <a:ext cx="620810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6" id="46"/>
            <p:cNvGrpSpPr/>
            <p:nvPr/>
          </p:nvGrpSpPr>
          <p:grpSpPr>
            <a:xfrm rot="0">
              <a:off x="1234950" y="117213"/>
              <a:ext cx="1688828" cy="1354354"/>
              <a:chOff x="0" y="0"/>
              <a:chExt cx="344940" cy="276625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344940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344940">
                    <a:moveTo>
                      <a:pt x="122245" y="0"/>
                    </a:moveTo>
                    <a:lnTo>
                      <a:pt x="222695" y="0"/>
                    </a:lnTo>
                    <a:cubicBezTo>
                      <a:pt x="290209" y="0"/>
                      <a:pt x="344940" y="54731"/>
                      <a:pt x="344940" y="122245"/>
                    </a:cubicBezTo>
                    <a:lnTo>
                      <a:pt x="344940" y="154379"/>
                    </a:lnTo>
                    <a:cubicBezTo>
                      <a:pt x="344940" y="221893"/>
                      <a:pt x="290209" y="276625"/>
                      <a:pt x="222695" y="276625"/>
                    </a:cubicBezTo>
                    <a:lnTo>
                      <a:pt x="122245" y="276625"/>
                    </a:lnTo>
                    <a:cubicBezTo>
                      <a:pt x="54731" y="276625"/>
                      <a:pt x="0" y="221893"/>
                      <a:pt x="0" y="154379"/>
                    </a:cubicBezTo>
                    <a:lnTo>
                      <a:pt x="0" y="122245"/>
                    </a:lnTo>
                    <a:cubicBezTo>
                      <a:pt x="0" y="54731"/>
                      <a:pt x="54731" y="0"/>
                      <a:pt x="122245" y="0"/>
                    </a:cubicBezTo>
                    <a:close/>
                  </a:path>
                </a:pathLst>
              </a:custGeom>
              <a:solidFill>
                <a:srgbClr val="E784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-47625"/>
                <a:ext cx="344940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49" id="49"/>
          <p:cNvGrpSpPr/>
          <p:nvPr/>
        </p:nvGrpSpPr>
        <p:grpSpPr>
          <a:xfrm rot="0">
            <a:off x="15164201" y="7763743"/>
            <a:ext cx="2279617" cy="1191585"/>
            <a:chOff x="0" y="0"/>
            <a:chExt cx="3039489" cy="1588780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3039489" cy="1588780"/>
              <a:chOff x="0" y="0"/>
              <a:chExt cx="620810" cy="324506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620810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620810">
                    <a:moveTo>
                      <a:pt x="84904" y="0"/>
                    </a:moveTo>
                    <a:lnTo>
                      <a:pt x="535907" y="0"/>
                    </a:lnTo>
                    <a:cubicBezTo>
                      <a:pt x="558424" y="0"/>
                      <a:pt x="580020" y="8945"/>
                      <a:pt x="595943" y="24868"/>
                    </a:cubicBezTo>
                    <a:cubicBezTo>
                      <a:pt x="611865" y="40790"/>
                      <a:pt x="620810" y="62386"/>
                      <a:pt x="620810" y="84904"/>
                    </a:cubicBezTo>
                    <a:lnTo>
                      <a:pt x="620810" y="239602"/>
                    </a:lnTo>
                    <a:cubicBezTo>
                      <a:pt x="620810" y="262120"/>
                      <a:pt x="611865" y="283715"/>
                      <a:pt x="595943" y="299638"/>
                    </a:cubicBezTo>
                    <a:cubicBezTo>
                      <a:pt x="580020" y="315560"/>
                      <a:pt x="558424" y="324506"/>
                      <a:pt x="535907" y="324506"/>
                    </a:cubicBezTo>
                    <a:lnTo>
                      <a:pt x="84904" y="324506"/>
                    </a:lnTo>
                    <a:cubicBezTo>
                      <a:pt x="62386" y="324506"/>
                      <a:pt x="40790" y="315560"/>
                      <a:pt x="24868" y="299638"/>
                    </a:cubicBezTo>
                    <a:cubicBezTo>
                      <a:pt x="8945" y="283715"/>
                      <a:pt x="0" y="262120"/>
                      <a:pt x="0" y="239602"/>
                    </a:cubicBezTo>
                    <a:lnTo>
                      <a:pt x="0" y="84904"/>
                    </a:lnTo>
                    <a:cubicBezTo>
                      <a:pt x="0" y="62386"/>
                      <a:pt x="8945" y="40790"/>
                      <a:pt x="24868" y="24868"/>
                    </a:cubicBezTo>
                    <a:cubicBezTo>
                      <a:pt x="40790" y="8945"/>
                      <a:pt x="62386" y="0"/>
                      <a:pt x="84904" y="0"/>
                    </a:cubicBezTo>
                    <a:close/>
                  </a:path>
                </a:pathLst>
              </a:custGeom>
              <a:solidFill>
                <a:srgbClr val="FFCF91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47625"/>
                <a:ext cx="620810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3" id="53"/>
            <p:cNvGrpSpPr/>
            <p:nvPr/>
          </p:nvGrpSpPr>
          <p:grpSpPr>
            <a:xfrm rot="0">
              <a:off x="1234950" y="117213"/>
              <a:ext cx="1688828" cy="1354354"/>
              <a:chOff x="0" y="0"/>
              <a:chExt cx="344940" cy="276625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344940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344940">
                    <a:moveTo>
                      <a:pt x="122245" y="0"/>
                    </a:moveTo>
                    <a:lnTo>
                      <a:pt x="222695" y="0"/>
                    </a:lnTo>
                    <a:cubicBezTo>
                      <a:pt x="290209" y="0"/>
                      <a:pt x="344940" y="54731"/>
                      <a:pt x="344940" y="122245"/>
                    </a:cubicBezTo>
                    <a:lnTo>
                      <a:pt x="344940" y="154379"/>
                    </a:lnTo>
                    <a:cubicBezTo>
                      <a:pt x="344940" y="221893"/>
                      <a:pt x="290209" y="276625"/>
                      <a:pt x="222695" y="276625"/>
                    </a:cubicBezTo>
                    <a:lnTo>
                      <a:pt x="122245" y="276625"/>
                    </a:lnTo>
                    <a:cubicBezTo>
                      <a:pt x="54731" y="276625"/>
                      <a:pt x="0" y="221893"/>
                      <a:pt x="0" y="154379"/>
                    </a:cubicBezTo>
                    <a:lnTo>
                      <a:pt x="0" y="122245"/>
                    </a:lnTo>
                    <a:cubicBezTo>
                      <a:pt x="0" y="54731"/>
                      <a:pt x="54731" y="0"/>
                      <a:pt x="122245" y="0"/>
                    </a:cubicBezTo>
                    <a:close/>
                  </a:path>
                </a:pathLst>
              </a:custGeom>
              <a:solidFill>
                <a:srgbClr val="FFCF91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0" y="-47625"/>
                <a:ext cx="344940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56" id="56"/>
          <p:cNvSpPr/>
          <p:nvPr/>
        </p:nvSpPr>
        <p:spPr>
          <a:xfrm flipH="false" flipV="false" rot="5400000">
            <a:off x="13111944" y="4512960"/>
            <a:ext cx="7623658" cy="1261080"/>
          </a:xfrm>
          <a:custGeom>
            <a:avLst/>
            <a:gdLst/>
            <a:ahLst/>
            <a:cxnLst/>
            <a:rect r="r" b="b" t="t" l="l"/>
            <a:pathLst>
              <a:path h="1261080" w="7623658">
                <a:moveTo>
                  <a:pt x="0" y="0"/>
                </a:moveTo>
                <a:lnTo>
                  <a:pt x="7623658" y="0"/>
                </a:lnTo>
                <a:lnTo>
                  <a:pt x="7623658" y="1261080"/>
                </a:lnTo>
                <a:lnTo>
                  <a:pt x="0" y="1261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1028700" y="9347332"/>
            <a:ext cx="15613811" cy="751415"/>
          </a:xfrm>
          <a:custGeom>
            <a:avLst/>
            <a:gdLst/>
            <a:ahLst/>
            <a:cxnLst/>
            <a:rect r="r" b="b" t="t" l="l"/>
            <a:pathLst>
              <a:path h="751415" w="15613811">
                <a:moveTo>
                  <a:pt x="0" y="0"/>
                </a:moveTo>
                <a:lnTo>
                  <a:pt x="15613811" y="0"/>
                </a:lnTo>
                <a:lnTo>
                  <a:pt x="15613811" y="751415"/>
                </a:lnTo>
                <a:lnTo>
                  <a:pt x="0" y="7514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0">
            <a:off x="1028700" y="743240"/>
            <a:ext cx="15613811" cy="8800520"/>
            <a:chOff x="0" y="0"/>
            <a:chExt cx="4112279" cy="2317832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4112280" cy="2317832"/>
            </a:xfrm>
            <a:custGeom>
              <a:avLst/>
              <a:gdLst/>
              <a:ahLst/>
              <a:cxnLst/>
              <a:rect r="r" b="b" t="t" l="l"/>
              <a:pathLst>
                <a:path h="2317832" w="4112280">
                  <a:moveTo>
                    <a:pt x="9917" y="0"/>
                  </a:moveTo>
                  <a:lnTo>
                    <a:pt x="4102363" y="0"/>
                  </a:lnTo>
                  <a:cubicBezTo>
                    <a:pt x="4107840" y="0"/>
                    <a:pt x="4112280" y="4440"/>
                    <a:pt x="4112280" y="9917"/>
                  </a:cubicBezTo>
                  <a:lnTo>
                    <a:pt x="4112280" y="2307916"/>
                  </a:lnTo>
                  <a:cubicBezTo>
                    <a:pt x="4112280" y="2310546"/>
                    <a:pt x="4111235" y="2313068"/>
                    <a:pt x="4109375" y="2314928"/>
                  </a:cubicBezTo>
                  <a:cubicBezTo>
                    <a:pt x="4107515" y="2316788"/>
                    <a:pt x="4104993" y="2317832"/>
                    <a:pt x="4102363" y="2317832"/>
                  </a:cubicBezTo>
                  <a:lnTo>
                    <a:pt x="9917" y="2317832"/>
                  </a:lnTo>
                  <a:cubicBezTo>
                    <a:pt x="4440" y="2317832"/>
                    <a:pt x="0" y="2313393"/>
                    <a:pt x="0" y="2307916"/>
                  </a:cubicBezTo>
                  <a:lnTo>
                    <a:pt x="0" y="9917"/>
                  </a:lnTo>
                  <a:cubicBezTo>
                    <a:pt x="0" y="4440"/>
                    <a:pt x="4440" y="0"/>
                    <a:pt x="9917" y="0"/>
                  </a:cubicBezTo>
                  <a:close/>
                </a:path>
              </a:pathLst>
            </a:custGeom>
            <a:solidFill>
              <a:srgbClr val="FCF4E8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28575"/>
              <a:ext cx="4112279" cy="2346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540290" y="1622751"/>
            <a:ext cx="263115" cy="263115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540290" y="2470372"/>
            <a:ext cx="263115" cy="263115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540290" y="3317993"/>
            <a:ext cx="263115" cy="263115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540290" y="4165614"/>
            <a:ext cx="263115" cy="263115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1540290" y="5013235"/>
            <a:ext cx="263115" cy="263115"/>
            <a:chOff x="0" y="0"/>
            <a:chExt cx="812800" cy="8128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1540290" y="5860856"/>
            <a:ext cx="263115" cy="263115"/>
            <a:chOff x="0" y="0"/>
            <a:chExt cx="812800" cy="8128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1540290" y="6708477"/>
            <a:ext cx="263115" cy="263115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1540290" y="7556097"/>
            <a:ext cx="263115" cy="263115"/>
            <a:chOff x="0" y="0"/>
            <a:chExt cx="812800" cy="8128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540290" y="8403718"/>
            <a:ext cx="263115" cy="263115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337094" y="1028700"/>
            <a:ext cx="14956138" cy="8229600"/>
            <a:chOff x="0" y="0"/>
            <a:chExt cx="3939065" cy="2167467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393906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939065">
                  <a:moveTo>
                    <a:pt x="10353" y="0"/>
                  </a:moveTo>
                  <a:lnTo>
                    <a:pt x="3928713" y="0"/>
                  </a:lnTo>
                  <a:cubicBezTo>
                    <a:pt x="3931458" y="0"/>
                    <a:pt x="3934092" y="1091"/>
                    <a:pt x="3936033" y="3032"/>
                  </a:cubicBezTo>
                  <a:cubicBezTo>
                    <a:pt x="3937975" y="4974"/>
                    <a:pt x="3939065" y="7607"/>
                    <a:pt x="3939065" y="10353"/>
                  </a:cubicBezTo>
                  <a:lnTo>
                    <a:pt x="3939065" y="2157114"/>
                  </a:lnTo>
                  <a:cubicBezTo>
                    <a:pt x="3939065" y="2159860"/>
                    <a:pt x="3937975" y="2162493"/>
                    <a:pt x="3936033" y="2164435"/>
                  </a:cubicBezTo>
                  <a:cubicBezTo>
                    <a:pt x="3934092" y="2166376"/>
                    <a:pt x="3931458" y="2167467"/>
                    <a:pt x="3928713" y="2167467"/>
                  </a:cubicBezTo>
                  <a:lnTo>
                    <a:pt x="10353" y="2167467"/>
                  </a:lnTo>
                  <a:cubicBezTo>
                    <a:pt x="7607" y="2167467"/>
                    <a:pt x="4974" y="2166376"/>
                    <a:pt x="3032" y="2164435"/>
                  </a:cubicBezTo>
                  <a:cubicBezTo>
                    <a:pt x="1091" y="2162493"/>
                    <a:pt x="0" y="2159860"/>
                    <a:pt x="0" y="2157114"/>
                  </a:cubicBezTo>
                  <a:lnTo>
                    <a:pt x="0" y="10353"/>
                  </a:lnTo>
                  <a:cubicBezTo>
                    <a:pt x="0" y="7607"/>
                    <a:pt x="1091" y="4974"/>
                    <a:pt x="3032" y="3032"/>
                  </a:cubicBezTo>
                  <a:cubicBezTo>
                    <a:pt x="4974" y="1091"/>
                    <a:pt x="7607" y="0"/>
                    <a:pt x="103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9FC2B6"/>
              </a:solidFill>
              <a:prstDash val="lgDash"/>
              <a:miter/>
            </a:ln>
          </p:spPr>
        </p:sp>
        <p:sp>
          <p:nvSpPr>
            <p:cNvPr name="TextBox 90" id="90"/>
            <p:cNvSpPr txBox="true"/>
            <p:nvPr/>
          </p:nvSpPr>
          <p:spPr>
            <a:xfrm>
              <a:off x="0" y="-28575"/>
              <a:ext cx="3939065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1" id="91"/>
          <p:cNvSpPr/>
          <p:nvPr/>
        </p:nvSpPr>
        <p:spPr>
          <a:xfrm flipH="false" flipV="false" rot="0">
            <a:off x="2144465" y="1509869"/>
            <a:ext cx="1911848" cy="417595"/>
          </a:xfrm>
          <a:custGeom>
            <a:avLst/>
            <a:gdLst/>
            <a:ahLst/>
            <a:cxnLst/>
            <a:rect r="r" b="b" t="t" l="l"/>
            <a:pathLst>
              <a:path h="417595" w="1911848">
                <a:moveTo>
                  <a:pt x="0" y="0"/>
                </a:moveTo>
                <a:lnTo>
                  <a:pt x="1911849" y="0"/>
                </a:lnTo>
                <a:lnTo>
                  <a:pt x="1911849" y="417595"/>
                </a:lnTo>
                <a:lnTo>
                  <a:pt x="0" y="4175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12263" r="0" b="0"/>
            </a:stretch>
          </a:blipFill>
        </p:spPr>
      </p:sp>
      <p:sp>
        <p:nvSpPr>
          <p:cNvPr name="Freeform 92" id="92"/>
          <p:cNvSpPr/>
          <p:nvPr/>
        </p:nvSpPr>
        <p:spPr>
          <a:xfrm flipH="false" flipV="false" rot="0">
            <a:off x="14063042" y="8458035"/>
            <a:ext cx="1911848" cy="417595"/>
          </a:xfrm>
          <a:custGeom>
            <a:avLst/>
            <a:gdLst/>
            <a:ahLst/>
            <a:cxnLst/>
            <a:rect r="r" b="b" t="t" l="l"/>
            <a:pathLst>
              <a:path h="417595" w="1911848">
                <a:moveTo>
                  <a:pt x="0" y="0"/>
                </a:moveTo>
                <a:lnTo>
                  <a:pt x="1911849" y="0"/>
                </a:lnTo>
                <a:lnTo>
                  <a:pt x="1911849" y="417595"/>
                </a:lnTo>
                <a:lnTo>
                  <a:pt x="0" y="4175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12263" r="0" b="0"/>
            </a:stretch>
          </a:blipFill>
        </p:spPr>
      </p:sp>
      <p:sp>
        <p:nvSpPr>
          <p:cNvPr name="Freeform 93" id="93"/>
          <p:cNvSpPr/>
          <p:nvPr/>
        </p:nvSpPr>
        <p:spPr>
          <a:xfrm flipH="false" flipV="false" rot="0">
            <a:off x="14063042" y="1329947"/>
            <a:ext cx="1880601" cy="282090"/>
          </a:xfrm>
          <a:custGeom>
            <a:avLst/>
            <a:gdLst/>
            <a:ahLst/>
            <a:cxnLst/>
            <a:rect r="r" b="b" t="t" l="l"/>
            <a:pathLst>
              <a:path h="282090" w="1880601">
                <a:moveTo>
                  <a:pt x="0" y="0"/>
                </a:moveTo>
                <a:lnTo>
                  <a:pt x="1880602" y="0"/>
                </a:lnTo>
                <a:lnTo>
                  <a:pt x="1880602" y="282090"/>
                </a:lnTo>
                <a:lnTo>
                  <a:pt x="0" y="2820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4" id="94"/>
          <p:cNvSpPr/>
          <p:nvPr/>
        </p:nvSpPr>
        <p:spPr>
          <a:xfrm flipH="false" flipV="false" rot="0">
            <a:off x="2144465" y="5992413"/>
            <a:ext cx="2883217" cy="2883217"/>
          </a:xfrm>
          <a:custGeom>
            <a:avLst/>
            <a:gdLst/>
            <a:ahLst/>
            <a:cxnLst/>
            <a:rect r="r" b="b" t="t" l="l"/>
            <a:pathLst>
              <a:path h="2883217" w="2883217">
                <a:moveTo>
                  <a:pt x="0" y="0"/>
                </a:moveTo>
                <a:lnTo>
                  <a:pt x="2883218" y="0"/>
                </a:lnTo>
                <a:lnTo>
                  <a:pt x="2883218" y="2883217"/>
                </a:lnTo>
                <a:lnTo>
                  <a:pt x="0" y="28832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5" id="95"/>
          <p:cNvSpPr txBox="true"/>
          <p:nvPr/>
        </p:nvSpPr>
        <p:spPr>
          <a:xfrm rot="0">
            <a:off x="4013444" y="3675900"/>
            <a:ext cx="10261112" cy="200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86"/>
              </a:lnSpc>
            </a:pPr>
            <a:r>
              <a:rPr lang="en-US" sz="11704">
                <a:solidFill>
                  <a:srgbClr val="503D36"/>
                </a:solidFill>
                <a:latin typeface="More Sugar"/>
              </a:rPr>
              <a:t>Caso Facebook</a:t>
            </a:r>
          </a:p>
        </p:txBody>
      </p:sp>
      <p:grpSp>
        <p:nvGrpSpPr>
          <p:cNvPr name="Group 96" id="96"/>
          <p:cNvGrpSpPr/>
          <p:nvPr/>
        </p:nvGrpSpPr>
        <p:grpSpPr>
          <a:xfrm rot="0">
            <a:off x="594866" y="1690137"/>
            <a:ext cx="1232729" cy="7134324"/>
            <a:chOff x="0" y="0"/>
            <a:chExt cx="1643639" cy="9512432"/>
          </a:xfrm>
        </p:grpSpPr>
        <p:sp>
          <p:nvSpPr>
            <p:cNvPr name="TextBox 97" id="97"/>
            <p:cNvSpPr txBox="true"/>
            <p:nvPr/>
          </p:nvSpPr>
          <p:spPr>
            <a:xfrm rot="5400000">
              <a:off x="660444" y="-660444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8" id="98"/>
            <p:cNvSpPr txBox="true"/>
            <p:nvPr/>
          </p:nvSpPr>
          <p:spPr>
            <a:xfrm rot="5400000">
              <a:off x="660444" y="46921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9" id="99"/>
            <p:cNvSpPr txBox="true"/>
            <p:nvPr/>
          </p:nvSpPr>
          <p:spPr>
            <a:xfrm rot="5400000">
              <a:off x="660444" y="159887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0" id="100"/>
            <p:cNvSpPr txBox="true"/>
            <p:nvPr/>
          </p:nvSpPr>
          <p:spPr>
            <a:xfrm rot="5400000">
              <a:off x="660444" y="272853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1" id="101"/>
            <p:cNvSpPr txBox="true"/>
            <p:nvPr/>
          </p:nvSpPr>
          <p:spPr>
            <a:xfrm rot="5400000">
              <a:off x="660444" y="385819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2" id="102"/>
            <p:cNvSpPr txBox="true"/>
            <p:nvPr/>
          </p:nvSpPr>
          <p:spPr>
            <a:xfrm rot="5400000">
              <a:off x="660444" y="498785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3" id="103"/>
            <p:cNvSpPr txBox="true"/>
            <p:nvPr/>
          </p:nvSpPr>
          <p:spPr>
            <a:xfrm rot="5400000">
              <a:off x="660444" y="611751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4" id="104"/>
            <p:cNvSpPr txBox="true"/>
            <p:nvPr/>
          </p:nvSpPr>
          <p:spPr>
            <a:xfrm rot="5400000">
              <a:off x="660444" y="724717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5" id="105"/>
            <p:cNvSpPr txBox="true"/>
            <p:nvPr/>
          </p:nvSpPr>
          <p:spPr>
            <a:xfrm rot="5400000">
              <a:off x="660444" y="837683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</p:grpSp>
      <p:sp>
        <p:nvSpPr>
          <p:cNvPr name="TextBox 106" id="106"/>
          <p:cNvSpPr txBox="true"/>
          <p:nvPr/>
        </p:nvSpPr>
        <p:spPr>
          <a:xfrm rot="0">
            <a:off x="2307015" y="6183175"/>
            <a:ext cx="6692934" cy="2583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59"/>
              </a:lnSpc>
            </a:pPr>
            <a:r>
              <a:rPr lang="en-US" sz="2773">
                <a:solidFill>
                  <a:srgbClr val="503D36"/>
                </a:solidFill>
                <a:latin typeface="Sniglet"/>
              </a:rPr>
              <a:t>Bruno Gazola Nº1</a:t>
            </a:r>
          </a:p>
          <a:p>
            <a:pPr algn="just">
              <a:lnSpc>
                <a:spcPts val="4159"/>
              </a:lnSpc>
            </a:pPr>
            <a:r>
              <a:rPr lang="en-US" sz="2773">
                <a:solidFill>
                  <a:srgbClr val="503D36"/>
                </a:solidFill>
                <a:latin typeface="Sniglet"/>
              </a:rPr>
              <a:t>Otávio Nº 27</a:t>
            </a:r>
          </a:p>
          <a:p>
            <a:pPr algn="just">
              <a:lnSpc>
                <a:spcPts val="4159"/>
              </a:lnSpc>
            </a:pPr>
            <a:r>
              <a:rPr lang="en-US" sz="2773">
                <a:solidFill>
                  <a:srgbClr val="503D36"/>
                </a:solidFill>
                <a:latin typeface="Sniglet"/>
              </a:rPr>
              <a:t>Rafaela Nº30</a:t>
            </a:r>
          </a:p>
          <a:p>
            <a:pPr algn="just">
              <a:lnSpc>
                <a:spcPts val="4159"/>
              </a:lnSpc>
            </a:pPr>
            <a:r>
              <a:rPr lang="en-US" sz="2773">
                <a:solidFill>
                  <a:srgbClr val="503D36"/>
                </a:solidFill>
                <a:latin typeface="Sniglet"/>
              </a:rPr>
              <a:t>Tuanny Nº31</a:t>
            </a:r>
          </a:p>
          <a:p>
            <a:pPr algn="just" marL="0" indent="0" lvl="0">
              <a:lnSpc>
                <a:spcPts val="4159"/>
              </a:lnSpc>
              <a:spcBef>
                <a:spcPct val="0"/>
              </a:spcBef>
            </a:pPr>
          </a:p>
        </p:txBody>
      </p:sp>
      <p:sp>
        <p:nvSpPr>
          <p:cNvPr name="TextBox 107" id="107"/>
          <p:cNvSpPr txBox="true"/>
          <p:nvPr/>
        </p:nvSpPr>
        <p:spPr>
          <a:xfrm rot="0">
            <a:off x="4013444" y="3675900"/>
            <a:ext cx="10261112" cy="200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86"/>
              </a:lnSpc>
            </a:pPr>
            <a:r>
              <a:rPr lang="en-US" sz="11704">
                <a:solidFill>
                  <a:srgbClr val="8CBAAD"/>
                </a:solidFill>
                <a:latin typeface="More Sugar"/>
              </a:rPr>
              <a:t>Caso Facebook</a:t>
            </a:r>
          </a:p>
        </p:txBody>
      </p:sp>
      <p:sp>
        <p:nvSpPr>
          <p:cNvPr name="Freeform 108" id="108"/>
          <p:cNvSpPr/>
          <p:nvPr/>
        </p:nvSpPr>
        <p:spPr>
          <a:xfrm flipH="false" flipV="false" rot="0">
            <a:off x="15256948" y="743240"/>
            <a:ext cx="723223" cy="2470638"/>
          </a:xfrm>
          <a:custGeom>
            <a:avLst/>
            <a:gdLst/>
            <a:ahLst/>
            <a:cxnLst/>
            <a:rect r="r" b="b" t="t" l="l"/>
            <a:pathLst>
              <a:path h="2470638" w="723223">
                <a:moveTo>
                  <a:pt x="0" y="0"/>
                </a:moveTo>
                <a:lnTo>
                  <a:pt x="723223" y="0"/>
                </a:lnTo>
                <a:lnTo>
                  <a:pt x="723223" y="2470638"/>
                </a:lnTo>
                <a:lnTo>
                  <a:pt x="0" y="247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FC2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7844350" y="-264431"/>
            <a:ext cx="10443650" cy="11081561"/>
          </a:xfrm>
          <a:custGeom>
            <a:avLst/>
            <a:gdLst/>
            <a:ahLst/>
            <a:cxnLst/>
            <a:rect r="r" b="b" t="t" l="l"/>
            <a:pathLst>
              <a:path h="11081561" w="10443650">
                <a:moveTo>
                  <a:pt x="0" y="0"/>
                </a:moveTo>
                <a:lnTo>
                  <a:pt x="10443650" y="0"/>
                </a:lnTo>
                <a:lnTo>
                  <a:pt x="10443650" y="11081561"/>
                </a:lnTo>
                <a:lnTo>
                  <a:pt x="0" y="11081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0379" b="-373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00148" y="-397281"/>
            <a:ext cx="10443650" cy="11081561"/>
          </a:xfrm>
          <a:custGeom>
            <a:avLst/>
            <a:gdLst/>
            <a:ahLst/>
            <a:cxnLst/>
            <a:rect r="r" b="b" t="t" l="l"/>
            <a:pathLst>
              <a:path h="11081561" w="10443650">
                <a:moveTo>
                  <a:pt x="0" y="0"/>
                </a:moveTo>
                <a:lnTo>
                  <a:pt x="10443650" y="0"/>
                </a:lnTo>
                <a:lnTo>
                  <a:pt x="10443650" y="11081562"/>
                </a:lnTo>
                <a:lnTo>
                  <a:pt x="0" y="11081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0379" t="-3737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164201" y="2618086"/>
            <a:ext cx="2279617" cy="1191585"/>
            <a:chOff x="0" y="0"/>
            <a:chExt cx="3039489" cy="158878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3039489" cy="1588780"/>
              <a:chOff x="0" y="0"/>
              <a:chExt cx="620810" cy="324506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20810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620810">
                    <a:moveTo>
                      <a:pt x="84904" y="0"/>
                    </a:moveTo>
                    <a:lnTo>
                      <a:pt x="535907" y="0"/>
                    </a:lnTo>
                    <a:cubicBezTo>
                      <a:pt x="558424" y="0"/>
                      <a:pt x="580020" y="8945"/>
                      <a:pt x="595943" y="24868"/>
                    </a:cubicBezTo>
                    <a:cubicBezTo>
                      <a:pt x="611865" y="40790"/>
                      <a:pt x="620810" y="62386"/>
                      <a:pt x="620810" y="84904"/>
                    </a:cubicBezTo>
                    <a:lnTo>
                      <a:pt x="620810" y="239602"/>
                    </a:lnTo>
                    <a:cubicBezTo>
                      <a:pt x="620810" y="262120"/>
                      <a:pt x="611865" y="283715"/>
                      <a:pt x="595943" y="299638"/>
                    </a:cubicBezTo>
                    <a:cubicBezTo>
                      <a:pt x="580020" y="315560"/>
                      <a:pt x="558424" y="324506"/>
                      <a:pt x="535907" y="324506"/>
                    </a:cubicBezTo>
                    <a:lnTo>
                      <a:pt x="84904" y="324506"/>
                    </a:lnTo>
                    <a:cubicBezTo>
                      <a:pt x="62386" y="324506"/>
                      <a:pt x="40790" y="315560"/>
                      <a:pt x="24868" y="299638"/>
                    </a:cubicBezTo>
                    <a:cubicBezTo>
                      <a:pt x="8945" y="283715"/>
                      <a:pt x="0" y="262120"/>
                      <a:pt x="0" y="239602"/>
                    </a:cubicBezTo>
                    <a:lnTo>
                      <a:pt x="0" y="84904"/>
                    </a:lnTo>
                    <a:cubicBezTo>
                      <a:pt x="0" y="62386"/>
                      <a:pt x="8945" y="40790"/>
                      <a:pt x="24868" y="24868"/>
                    </a:cubicBezTo>
                    <a:cubicBezTo>
                      <a:pt x="40790" y="8945"/>
                      <a:pt x="62386" y="0"/>
                      <a:pt x="84904" y="0"/>
                    </a:cubicBezTo>
                    <a:close/>
                  </a:path>
                </a:pathLst>
              </a:custGeom>
              <a:solidFill>
                <a:srgbClr val="E78462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620810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234950" y="117213"/>
              <a:ext cx="1688828" cy="1354354"/>
              <a:chOff x="0" y="0"/>
              <a:chExt cx="344940" cy="276625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44940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344940">
                    <a:moveTo>
                      <a:pt x="122245" y="0"/>
                    </a:moveTo>
                    <a:lnTo>
                      <a:pt x="222695" y="0"/>
                    </a:lnTo>
                    <a:cubicBezTo>
                      <a:pt x="290209" y="0"/>
                      <a:pt x="344940" y="54731"/>
                      <a:pt x="344940" y="122245"/>
                    </a:cubicBezTo>
                    <a:lnTo>
                      <a:pt x="344940" y="154379"/>
                    </a:lnTo>
                    <a:cubicBezTo>
                      <a:pt x="344940" y="221893"/>
                      <a:pt x="290209" y="276625"/>
                      <a:pt x="222695" y="276625"/>
                    </a:cubicBezTo>
                    <a:lnTo>
                      <a:pt x="122245" y="276625"/>
                    </a:lnTo>
                    <a:cubicBezTo>
                      <a:pt x="54731" y="276625"/>
                      <a:pt x="0" y="221893"/>
                      <a:pt x="0" y="154379"/>
                    </a:cubicBezTo>
                    <a:lnTo>
                      <a:pt x="0" y="122245"/>
                    </a:lnTo>
                    <a:cubicBezTo>
                      <a:pt x="0" y="54731"/>
                      <a:pt x="54731" y="0"/>
                      <a:pt x="122245" y="0"/>
                    </a:cubicBezTo>
                    <a:close/>
                  </a:path>
                </a:pathLst>
              </a:custGeom>
              <a:solidFill>
                <a:srgbClr val="E784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344940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5164201" y="3904500"/>
            <a:ext cx="2279617" cy="1191585"/>
            <a:chOff x="0" y="0"/>
            <a:chExt cx="3039489" cy="158878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3039489" cy="1588780"/>
              <a:chOff x="0" y="0"/>
              <a:chExt cx="620810" cy="32450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20810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620810">
                    <a:moveTo>
                      <a:pt x="84904" y="0"/>
                    </a:moveTo>
                    <a:lnTo>
                      <a:pt x="535907" y="0"/>
                    </a:lnTo>
                    <a:cubicBezTo>
                      <a:pt x="558424" y="0"/>
                      <a:pt x="580020" y="8945"/>
                      <a:pt x="595943" y="24868"/>
                    </a:cubicBezTo>
                    <a:cubicBezTo>
                      <a:pt x="611865" y="40790"/>
                      <a:pt x="620810" y="62386"/>
                      <a:pt x="620810" y="84904"/>
                    </a:cubicBezTo>
                    <a:lnTo>
                      <a:pt x="620810" y="239602"/>
                    </a:lnTo>
                    <a:cubicBezTo>
                      <a:pt x="620810" y="262120"/>
                      <a:pt x="611865" y="283715"/>
                      <a:pt x="595943" y="299638"/>
                    </a:cubicBezTo>
                    <a:cubicBezTo>
                      <a:pt x="580020" y="315560"/>
                      <a:pt x="558424" y="324506"/>
                      <a:pt x="535907" y="324506"/>
                    </a:cubicBezTo>
                    <a:lnTo>
                      <a:pt x="84904" y="324506"/>
                    </a:lnTo>
                    <a:cubicBezTo>
                      <a:pt x="62386" y="324506"/>
                      <a:pt x="40790" y="315560"/>
                      <a:pt x="24868" y="299638"/>
                    </a:cubicBezTo>
                    <a:cubicBezTo>
                      <a:pt x="8945" y="283715"/>
                      <a:pt x="0" y="262120"/>
                      <a:pt x="0" y="239602"/>
                    </a:cubicBezTo>
                    <a:lnTo>
                      <a:pt x="0" y="84904"/>
                    </a:lnTo>
                    <a:cubicBezTo>
                      <a:pt x="0" y="62386"/>
                      <a:pt x="8945" y="40790"/>
                      <a:pt x="24868" y="24868"/>
                    </a:cubicBezTo>
                    <a:cubicBezTo>
                      <a:pt x="40790" y="8945"/>
                      <a:pt x="62386" y="0"/>
                      <a:pt x="84904" y="0"/>
                    </a:cubicBezTo>
                    <a:close/>
                  </a:path>
                </a:pathLst>
              </a:custGeom>
              <a:solidFill>
                <a:srgbClr val="FFCF91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620810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234950" y="117213"/>
              <a:ext cx="1688828" cy="1354354"/>
              <a:chOff x="0" y="0"/>
              <a:chExt cx="344940" cy="276625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44940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344940">
                    <a:moveTo>
                      <a:pt x="122245" y="0"/>
                    </a:moveTo>
                    <a:lnTo>
                      <a:pt x="222695" y="0"/>
                    </a:lnTo>
                    <a:cubicBezTo>
                      <a:pt x="290209" y="0"/>
                      <a:pt x="344940" y="54731"/>
                      <a:pt x="344940" y="122245"/>
                    </a:cubicBezTo>
                    <a:lnTo>
                      <a:pt x="344940" y="154379"/>
                    </a:lnTo>
                    <a:cubicBezTo>
                      <a:pt x="344940" y="221893"/>
                      <a:pt x="290209" y="276625"/>
                      <a:pt x="222695" y="276625"/>
                    </a:cubicBezTo>
                    <a:lnTo>
                      <a:pt x="122245" y="276625"/>
                    </a:lnTo>
                    <a:cubicBezTo>
                      <a:pt x="54731" y="276625"/>
                      <a:pt x="0" y="221893"/>
                      <a:pt x="0" y="154379"/>
                    </a:cubicBezTo>
                    <a:lnTo>
                      <a:pt x="0" y="122245"/>
                    </a:lnTo>
                    <a:cubicBezTo>
                      <a:pt x="0" y="54731"/>
                      <a:pt x="54731" y="0"/>
                      <a:pt x="122245" y="0"/>
                    </a:cubicBezTo>
                    <a:close/>
                  </a:path>
                </a:pathLst>
              </a:custGeom>
              <a:solidFill>
                <a:srgbClr val="FFCF91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344940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15164201" y="5190915"/>
            <a:ext cx="2279617" cy="1191585"/>
            <a:chOff x="0" y="0"/>
            <a:chExt cx="3039489" cy="1588780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3039489" cy="1588780"/>
              <a:chOff x="0" y="0"/>
              <a:chExt cx="620810" cy="324506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20810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620810">
                    <a:moveTo>
                      <a:pt x="84904" y="0"/>
                    </a:moveTo>
                    <a:lnTo>
                      <a:pt x="535907" y="0"/>
                    </a:lnTo>
                    <a:cubicBezTo>
                      <a:pt x="558424" y="0"/>
                      <a:pt x="580020" y="8945"/>
                      <a:pt x="595943" y="24868"/>
                    </a:cubicBezTo>
                    <a:cubicBezTo>
                      <a:pt x="611865" y="40790"/>
                      <a:pt x="620810" y="62386"/>
                      <a:pt x="620810" y="84904"/>
                    </a:cubicBezTo>
                    <a:lnTo>
                      <a:pt x="620810" y="239602"/>
                    </a:lnTo>
                    <a:cubicBezTo>
                      <a:pt x="620810" y="262120"/>
                      <a:pt x="611865" y="283715"/>
                      <a:pt x="595943" y="299638"/>
                    </a:cubicBezTo>
                    <a:cubicBezTo>
                      <a:pt x="580020" y="315560"/>
                      <a:pt x="558424" y="324506"/>
                      <a:pt x="535907" y="324506"/>
                    </a:cubicBezTo>
                    <a:lnTo>
                      <a:pt x="84904" y="324506"/>
                    </a:lnTo>
                    <a:cubicBezTo>
                      <a:pt x="62386" y="324506"/>
                      <a:pt x="40790" y="315560"/>
                      <a:pt x="24868" y="299638"/>
                    </a:cubicBezTo>
                    <a:cubicBezTo>
                      <a:pt x="8945" y="283715"/>
                      <a:pt x="0" y="262120"/>
                      <a:pt x="0" y="239602"/>
                    </a:cubicBezTo>
                    <a:lnTo>
                      <a:pt x="0" y="84904"/>
                    </a:lnTo>
                    <a:cubicBezTo>
                      <a:pt x="0" y="62386"/>
                      <a:pt x="8945" y="40790"/>
                      <a:pt x="24868" y="24868"/>
                    </a:cubicBezTo>
                    <a:cubicBezTo>
                      <a:pt x="40790" y="8945"/>
                      <a:pt x="62386" y="0"/>
                      <a:pt x="84904" y="0"/>
                    </a:cubicBezTo>
                    <a:close/>
                  </a:path>
                </a:pathLst>
              </a:custGeom>
              <a:solidFill>
                <a:srgbClr val="E76262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47625"/>
                <a:ext cx="620810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234950" y="117213"/>
              <a:ext cx="1688828" cy="1354354"/>
              <a:chOff x="0" y="0"/>
              <a:chExt cx="344940" cy="276625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344940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344940">
                    <a:moveTo>
                      <a:pt x="122245" y="0"/>
                    </a:moveTo>
                    <a:lnTo>
                      <a:pt x="222695" y="0"/>
                    </a:lnTo>
                    <a:cubicBezTo>
                      <a:pt x="290209" y="0"/>
                      <a:pt x="344940" y="54731"/>
                      <a:pt x="344940" y="122245"/>
                    </a:cubicBezTo>
                    <a:lnTo>
                      <a:pt x="344940" y="154379"/>
                    </a:lnTo>
                    <a:cubicBezTo>
                      <a:pt x="344940" y="221893"/>
                      <a:pt x="290209" y="276625"/>
                      <a:pt x="222695" y="276625"/>
                    </a:cubicBezTo>
                    <a:lnTo>
                      <a:pt x="122245" y="276625"/>
                    </a:lnTo>
                    <a:cubicBezTo>
                      <a:pt x="54731" y="276625"/>
                      <a:pt x="0" y="221893"/>
                      <a:pt x="0" y="154379"/>
                    </a:cubicBezTo>
                    <a:lnTo>
                      <a:pt x="0" y="122245"/>
                    </a:lnTo>
                    <a:cubicBezTo>
                      <a:pt x="0" y="54731"/>
                      <a:pt x="54731" y="0"/>
                      <a:pt x="122245" y="0"/>
                    </a:cubicBezTo>
                    <a:close/>
                  </a:path>
                </a:pathLst>
              </a:custGeom>
              <a:solidFill>
                <a:srgbClr val="E762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344940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15164201" y="6477329"/>
            <a:ext cx="2279617" cy="1191585"/>
            <a:chOff x="0" y="0"/>
            <a:chExt cx="3039489" cy="1588780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3039489" cy="1588780"/>
              <a:chOff x="0" y="0"/>
              <a:chExt cx="620810" cy="324506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620810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620810">
                    <a:moveTo>
                      <a:pt x="84904" y="0"/>
                    </a:moveTo>
                    <a:lnTo>
                      <a:pt x="535907" y="0"/>
                    </a:lnTo>
                    <a:cubicBezTo>
                      <a:pt x="558424" y="0"/>
                      <a:pt x="580020" y="8945"/>
                      <a:pt x="595943" y="24868"/>
                    </a:cubicBezTo>
                    <a:cubicBezTo>
                      <a:pt x="611865" y="40790"/>
                      <a:pt x="620810" y="62386"/>
                      <a:pt x="620810" y="84904"/>
                    </a:cubicBezTo>
                    <a:lnTo>
                      <a:pt x="620810" y="239602"/>
                    </a:lnTo>
                    <a:cubicBezTo>
                      <a:pt x="620810" y="262120"/>
                      <a:pt x="611865" y="283715"/>
                      <a:pt x="595943" y="299638"/>
                    </a:cubicBezTo>
                    <a:cubicBezTo>
                      <a:pt x="580020" y="315560"/>
                      <a:pt x="558424" y="324506"/>
                      <a:pt x="535907" y="324506"/>
                    </a:cubicBezTo>
                    <a:lnTo>
                      <a:pt x="84904" y="324506"/>
                    </a:lnTo>
                    <a:cubicBezTo>
                      <a:pt x="62386" y="324506"/>
                      <a:pt x="40790" y="315560"/>
                      <a:pt x="24868" y="299638"/>
                    </a:cubicBezTo>
                    <a:cubicBezTo>
                      <a:pt x="8945" y="283715"/>
                      <a:pt x="0" y="262120"/>
                      <a:pt x="0" y="239602"/>
                    </a:cubicBezTo>
                    <a:lnTo>
                      <a:pt x="0" y="84904"/>
                    </a:lnTo>
                    <a:cubicBezTo>
                      <a:pt x="0" y="62386"/>
                      <a:pt x="8945" y="40790"/>
                      <a:pt x="24868" y="24868"/>
                    </a:cubicBezTo>
                    <a:cubicBezTo>
                      <a:pt x="40790" y="8945"/>
                      <a:pt x="62386" y="0"/>
                      <a:pt x="84904" y="0"/>
                    </a:cubicBezTo>
                    <a:close/>
                  </a:path>
                </a:pathLst>
              </a:custGeom>
              <a:solidFill>
                <a:srgbClr val="E78462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620810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1234950" y="117213"/>
              <a:ext cx="1688828" cy="1354354"/>
              <a:chOff x="0" y="0"/>
              <a:chExt cx="344940" cy="276625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344940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344940">
                    <a:moveTo>
                      <a:pt x="122245" y="0"/>
                    </a:moveTo>
                    <a:lnTo>
                      <a:pt x="222695" y="0"/>
                    </a:lnTo>
                    <a:cubicBezTo>
                      <a:pt x="290209" y="0"/>
                      <a:pt x="344940" y="54731"/>
                      <a:pt x="344940" y="122245"/>
                    </a:cubicBezTo>
                    <a:lnTo>
                      <a:pt x="344940" y="154379"/>
                    </a:lnTo>
                    <a:cubicBezTo>
                      <a:pt x="344940" y="221893"/>
                      <a:pt x="290209" y="276625"/>
                      <a:pt x="222695" y="276625"/>
                    </a:cubicBezTo>
                    <a:lnTo>
                      <a:pt x="122245" y="276625"/>
                    </a:lnTo>
                    <a:cubicBezTo>
                      <a:pt x="54731" y="276625"/>
                      <a:pt x="0" y="221893"/>
                      <a:pt x="0" y="154379"/>
                    </a:cubicBezTo>
                    <a:lnTo>
                      <a:pt x="0" y="122245"/>
                    </a:lnTo>
                    <a:cubicBezTo>
                      <a:pt x="0" y="54731"/>
                      <a:pt x="54731" y="0"/>
                      <a:pt x="122245" y="0"/>
                    </a:cubicBezTo>
                    <a:close/>
                  </a:path>
                </a:pathLst>
              </a:custGeom>
              <a:solidFill>
                <a:srgbClr val="E784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47625"/>
                <a:ext cx="344940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2" id="32"/>
          <p:cNvGrpSpPr/>
          <p:nvPr/>
        </p:nvGrpSpPr>
        <p:grpSpPr>
          <a:xfrm rot="0">
            <a:off x="15164201" y="7763743"/>
            <a:ext cx="2279617" cy="1191585"/>
            <a:chOff x="0" y="0"/>
            <a:chExt cx="3039489" cy="1588780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3039489" cy="1588780"/>
              <a:chOff x="0" y="0"/>
              <a:chExt cx="620810" cy="324506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620810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620810">
                    <a:moveTo>
                      <a:pt x="84904" y="0"/>
                    </a:moveTo>
                    <a:lnTo>
                      <a:pt x="535907" y="0"/>
                    </a:lnTo>
                    <a:cubicBezTo>
                      <a:pt x="558424" y="0"/>
                      <a:pt x="580020" y="8945"/>
                      <a:pt x="595943" y="24868"/>
                    </a:cubicBezTo>
                    <a:cubicBezTo>
                      <a:pt x="611865" y="40790"/>
                      <a:pt x="620810" y="62386"/>
                      <a:pt x="620810" y="84904"/>
                    </a:cubicBezTo>
                    <a:lnTo>
                      <a:pt x="620810" y="239602"/>
                    </a:lnTo>
                    <a:cubicBezTo>
                      <a:pt x="620810" y="262120"/>
                      <a:pt x="611865" y="283715"/>
                      <a:pt x="595943" y="299638"/>
                    </a:cubicBezTo>
                    <a:cubicBezTo>
                      <a:pt x="580020" y="315560"/>
                      <a:pt x="558424" y="324506"/>
                      <a:pt x="535907" y="324506"/>
                    </a:cubicBezTo>
                    <a:lnTo>
                      <a:pt x="84904" y="324506"/>
                    </a:lnTo>
                    <a:cubicBezTo>
                      <a:pt x="62386" y="324506"/>
                      <a:pt x="40790" y="315560"/>
                      <a:pt x="24868" y="299638"/>
                    </a:cubicBezTo>
                    <a:cubicBezTo>
                      <a:pt x="8945" y="283715"/>
                      <a:pt x="0" y="262120"/>
                      <a:pt x="0" y="239602"/>
                    </a:cubicBezTo>
                    <a:lnTo>
                      <a:pt x="0" y="84904"/>
                    </a:lnTo>
                    <a:cubicBezTo>
                      <a:pt x="0" y="62386"/>
                      <a:pt x="8945" y="40790"/>
                      <a:pt x="24868" y="24868"/>
                    </a:cubicBezTo>
                    <a:cubicBezTo>
                      <a:pt x="40790" y="8945"/>
                      <a:pt x="62386" y="0"/>
                      <a:pt x="84904" y="0"/>
                    </a:cubicBezTo>
                    <a:close/>
                  </a:path>
                </a:pathLst>
              </a:custGeom>
              <a:solidFill>
                <a:srgbClr val="FFCF91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47625"/>
                <a:ext cx="620810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1234950" y="117213"/>
              <a:ext cx="1688828" cy="1354354"/>
              <a:chOff x="0" y="0"/>
              <a:chExt cx="344940" cy="276625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344940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344940">
                    <a:moveTo>
                      <a:pt x="122245" y="0"/>
                    </a:moveTo>
                    <a:lnTo>
                      <a:pt x="222695" y="0"/>
                    </a:lnTo>
                    <a:cubicBezTo>
                      <a:pt x="290209" y="0"/>
                      <a:pt x="344940" y="54731"/>
                      <a:pt x="344940" y="122245"/>
                    </a:cubicBezTo>
                    <a:lnTo>
                      <a:pt x="344940" y="154379"/>
                    </a:lnTo>
                    <a:cubicBezTo>
                      <a:pt x="344940" y="221893"/>
                      <a:pt x="290209" y="276625"/>
                      <a:pt x="222695" y="276625"/>
                    </a:cubicBezTo>
                    <a:lnTo>
                      <a:pt x="122245" y="276625"/>
                    </a:lnTo>
                    <a:cubicBezTo>
                      <a:pt x="54731" y="276625"/>
                      <a:pt x="0" y="221893"/>
                      <a:pt x="0" y="154379"/>
                    </a:cubicBezTo>
                    <a:lnTo>
                      <a:pt x="0" y="122245"/>
                    </a:lnTo>
                    <a:cubicBezTo>
                      <a:pt x="0" y="54731"/>
                      <a:pt x="54731" y="0"/>
                      <a:pt x="122245" y="0"/>
                    </a:cubicBezTo>
                    <a:close/>
                  </a:path>
                </a:pathLst>
              </a:custGeom>
              <a:solidFill>
                <a:srgbClr val="FFCF91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47625"/>
                <a:ext cx="344940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9" id="39"/>
          <p:cNvGrpSpPr/>
          <p:nvPr/>
        </p:nvGrpSpPr>
        <p:grpSpPr>
          <a:xfrm rot="0">
            <a:off x="661541" y="1470992"/>
            <a:ext cx="1232729" cy="7134324"/>
            <a:chOff x="0" y="0"/>
            <a:chExt cx="1643639" cy="9512432"/>
          </a:xfrm>
        </p:grpSpPr>
        <p:sp>
          <p:nvSpPr>
            <p:cNvPr name="TextBox 40" id="40"/>
            <p:cNvSpPr txBox="true"/>
            <p:nvPr/>
          </p:nvSpPr>
          <p:spPr>
            <a:xfrm rot="-5400000">
              <a:off x="508044" y="611751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-5400000">
              <a:off x="508044" y="-660444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-5400000">
              <a:off x="508044" y="46921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-5400000">
              <a:off x="508044" y="159887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-5400000">
              <a:off x="508044" y="272853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-5400000">
              <a:off x="508044" y="385819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-5400000">
              <a:off x="508044" y="498785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-5400000">
              <a:off x="508044" y="724717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-5400000">
              <a:off x="508044" y="837683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</p:grpSp>
      <p:sp>
        <p:nvSpPr>
          <p:cNvPr name="Freeform 49" id="49"/>
          <p:cNvSpPr/>
          <p:nvPr/>
        </p:nvSpPr>
        <p:spPr>
          <a:xfrm flipH="false" flipV="false" rot="5400000">
            <a:off x="13111944" y="4512960"/>
            <a:ext cx="7623658" cy="1261080"/>
          </a:xfrm>
          <a:custGeom>
            <a:avLst/>
            <a:gdLst/>
            <a:ahLst/>
            <a:cxnLst/>
            <a:rect r="r" b="b" t="t" l="l"/>
            <a:pathLst>
              <a:path h="1261080" w="7623658">
                <a:moveTo>
                  <a:pt x="0" y="0"/>
                </a:moveTo>
                <a:lnTo>
                  <a:pt x="7623658" y="0"/>
                </a:lnTo>
                <a:lnTo>
                  <a:pt x="7623658" y="1261080"/>
                </a:lnTo>
                <a:lnTo>
                  <a:pt x="0" y="1261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1028700" y="9347332"/>
            <a:ext cx="15613811" cy="751415"/>
          </a:xfrm>
          <a:custGeom>
            <a:avLst/>
            <a:gdLst/>
            <a:ahLst/>
            <a:cxnLst/>
            <a:rect r="r" b="b" t="t" l="l"/>
            <a:pathLst>
              <a:path h="751415" w="15613811">
                <a:moveTo>
                  <a:pt x="0" y="0"/>
                </a:moveTo>
                <a:lnTo>
                  <a:pt x="15613811" y="0"/>
                </a:lnTo>
                <a:lnTo>
                  <a:pt x="15613811" y="751415"/>
                </a:lnTo>
                <a:lnTo>
                  <a:pt x="0" y="7514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1" id="51"/>
          <p:cNvGrpSpPr/>
          <p:nvPr/>
        </p:nvGrpSpPr>
        <p:grpSpPr>
          <a:xfrm rot="0">
            <a:off x="1028700" y="743240"/>
            <a:ext cx="15613811" cy="8800520"/>
            <a:chOff x="0" y="0"/>
            <a:chExt cx="4112279" cy="2317832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112280" cy="2317832"/>
            </a:xfrm>
            <a:custGeom>
              <a:avLst/>
              <a:gdLst/>
              <a:ahLst/>
              <a:cxnLst/>
              <a:rect r="r" b="b" t="t" l="l"/>
              <a:pathLst>
                <a:path h="2317832" w="4112280">
                  <a:moveTo>
                    <a:pt x="9917" y="0"/>
                  </a:moveTo>
                  <a:lnTo>
                    <a:pt x="4102363" y="0"/>
                  </a:lnTo>
                  <a:cubicBezTo>
                    <a:pt x="4107840" y="0"/>
                    <a:pt x="4112280" y="4440"/>
                    <a:pt x="4112280" y="9917"/>
                  </a:cubicBezTo>
                  <a:lnTo>
                    <a:pt x="4112280" y="2307916"/>
                  </a:lnTo>
                  <a:cubicBezTo>
                    <a:pt x="4112280" y="2310546"/>
                    <a:pt x="4111235" y="2313068"/>
                    <a:pt x="4109375" y="2314928"/>
                  </a:cubicBezTo>
                  <a:cubicBezTo>
                    <a:pt x="4107515" y="2316788"/>
                    <a:pt x="4104993" y="2317832"/>
                    <a:pt x="4102363" y="2317832"/>
                  </a:cubicBezTo>
                  <a:lnTo>
                    <a:pt x="9917" y="2317832"/>
                  </a:lnTo>
                  <a:cubicBezTo>
                    <a:pt x="4440" y="2317832"/>
                    <a:pt x="0" y="2313393"/>
                    <a:pt x="0" y="2307916"/>
                  </a:cubicBezTo>
                  <a:lnTo>
                    <a:pt x="0" y="9917"/>
                  </a:lnTo>
                  <a:cubicBezTo>
                    <a:pt x="0" y="4440"/>
                    <a:pt x="4440" y="0"/>
                    <a:pt x="9917" y="0"/>
                  </a:cubicBezTo>
                  <a:close/>
                </a:path>
              </a:pathLst>
            </a:custGeom>
            <a:solidFill>
              <a:srgbClr val="FCF4E8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28575"/>
              <a:ext cx="4112279" cy="2346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337094" y="1028700"/>
            <a:ext cx="14956138" cy="8229600"/>
            <a:chOff x="0" y="0"/>
            <a:chExt cx="3939065" cy="2167467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393906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939065">
                  <a:moveTo>
                    <a:pt x="10353" y="0"/>
                  </a:moveTo>
                  <a:lnTo>
                    <a:pt x="3928713" y="0"/>
                  </a:lnTo>
                  <a:cubicBezTo>
                    <a:pt x="3931458" y="0"/>
                    <a:pt x="3934092" y="1091"/>
                    <a:pt x="3936033" y="3032"/>
                  </a:cubicBezTo>
                  <a:cubicBezTo>
                    <a:pt x="3937975" y="4974"/>
                    <a:pt x="3939065" y="7607"/>
                    <a:pt x="3939065" y="10353"/>
                  </a:cubicBezTo>
                  <a:lnTo>
                    <a:pt x="3939065" y="2157114"/>
                  </a:lnTo>
                  <a:cubicBezTo>
                    <a:pt x="3939065" y="2159860"/>
                    <a:pt x="3937975" y="2162493"/>
                    <a:pt x="3936033" y="2164435"/>
                  </a:cubicBezTo>
                  <a:cubicBezTo>
                    <a:pt x="3934092" y="2166376"/>
                    <a:pt x="3931458" y="2167467"/>
                    <a:pt x="3928713" y="2167467"/>
                  </a:cubicBezTo>
                  <a:lnTo>
                    <a:pt x="10353" y="2167467"/>
                  </a:lnTo>
                  <a:cubicBezTo>
                    <a:pt x="7607" y="2167467"/>
                    <a:pt x="4974" y="2166376"/>
                    <a:pt x="3032" y="2164435"/>
                  </a:cubicBezTo>
                  <a:cubicBezTo>
                    <a:pt x="1091" y="2162493"/>
                    <a:pt x="0" y="2159860"/>
                    <a:pt x="0" y="2157114"/>
                  </a:cubicBezTo>
                  <a:lnTo>
                    <a:pt x="0" y="10353"/>
                  </a:lnTo>
                  <a:cubicBezTo>
                    <a:pt x="0" y="7607"/>
                    <a:pt x="1091" y="4974"/>
                    <a:pt x="3032" y="3032"/>
                  </a:cubicBezTo>
                  <a:cubicBezTo>
                    <a:pt x="4974" y="1091"/>
                    <a:pt x="7607" y="0"/>
                    <a:pt x="103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9FC2B6"/>
              </a:solidFill>
              <a:prstDash val="lgDash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28575"/>
              <a:ext cx="3939065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540290" y="1622751"/>
            <a:ext cx="263115" cy="263115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540290" y="2470372"/>
            <a:ext cx="263115" cy="263115"/>
            <a:chOff x="0" y="0"/>
            <a:chExt cx="812800" cy="8128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540290" y="3317993"/>
            <a:ext cx="263115" cy="263115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540290" y="4165614"/>
            <a:ext cx="263115" cy="263115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540290" y="5013235"/>
            <a:ext cx="263115" cy="263115"/>
            <a:chOff x="0" y="0"/>
            <a:chExt cx="812800" cy="8128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1540290" y="5860856"/>
            <a:ext cx="263115" cy="263115"/>
            <a:chOff x="0" y="0"/>
            <a:chExt cx="812800" cy="81280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1540290" y="6708477"/>
            <a:ext cx="263115" cy="263115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540290" y="7556097"/>
            <a:ext cx="263115" cy="263115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540290" y="8403718"/>
            <a:ext cx="263115" cy="263115"/>
            <a:chOff x="0" y="0"/>
            <a:chExt cx="812800" cy="81280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5564542" y="1331671"/>
            <a:ext cx="2186870" cy="1191585"/>
            <a:chOff x="0" y="0"/>
            <a:chExt cx="595553" cy="32450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595553" cy="324506"/>
            </a:xfrm>
            <a:custGeom>
              <a:avLst/>
              <a:gdLst/>
              <a:ahLst/>
              <a:cxnLst/>
              <a:rect r="r" b="b" t="t" l="l"/>
              <a:pathLst>
                <a:path h="324506" w="595553">
                  <a:moveTo>
                    <a:pt x="88505" y="0"/>
                  </a:moveTo>
                  <a:lnTo>
                    <a:pt x="507048" y="0"/>
                  </a:lnTo>
                  <a:cubicBezTo>
                    <a:pt x="555928" y="0"/>
                    <a:pt x="595553" y="39625"/>
                    <a:pt x="595553" y="88505"/>
                  </a:cubicBezTo>
                  <a:lnTo>
                    <a:pt x="595553" y="236001"/>
                  </a:lnTo>
                  <a:cubicBezTo>
                    <a:pt x="595553" y="284881"/>
                    <a:pt x="555928" y="324506"/>
                    <a:pt x="507048" y="324506"/>
                  </a:cubicBezTo>
                  <a:lnTo>
                    <a:pt x="88505" y="324506"/>
                  </a:lnTo>
                  <a:cubicBezTo>
                    <a:pt x="39625" y="324506"/>
                    <a:pt x="0" y="284881"/>
                    <a:pt x="0" y="236001"/>
                  </a:cubicBezTo>
                  <a:lnTo>
                    <a:pt x="0" y="88505"/>
                  </a:lnTo>
                  <a:cubicBezTo>
                    <a:pt x="0" y="39625"/>
                    <a:pt x="39625" y="0"/>
                    <a:pt x="88505" y="0"/>
                  </a:cubicBezTo>
                  <a:close/>
                </a:path>
              </a:pathLst>
            </a:custGeom>
            <a:solidFill>
              <a:srgbClr val="E76262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28575"/>
              <a:ext cx="595553" cy="353081"/>
            </a:xfrm>
            <a:prstGeom prst="rect">
              <a:avLst/>
            </a:prstGeom>
          </p:spPr>
          <p:txBody>
            <a:bodyPr anchor="ctr" rtlCol="false" tIns="51986" lIns="51986" bIns="51986" rIns="519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15666322" y="1419581"/>
            <a:ext cx="1998307" cy="1015766"/>
            <a:chOff x="0" y="0"/>
            <a:chExt cx="544201" cy="276625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544201" cy="276625"/>
            </a:xfrm>
            <a:custGeom>
              <a:avLst/>
              <a:gdLst/>
              <a:ahLst/>
              <a:cxnLst/>
              <a:rect r="r" b="b" t="t" l="l"/>
              <a:pathLst>
                <a:path h="276625" w="544201">
                  <a:moveTo>
                    <a:pt x="77485" y="0"/>
                  </a:moveTo>
                  <a:lnTo>
                    <a:pt x="466716" y="0"/>
                  </a:lnTo>
                  <a:cubicBezTo>
                    <a:pt x="509510" y="0"/>
                    <a:pt x="544201" y="34691"/>
                    <a:pt x="544201" y="77485"/>
                  </a:cubicBezTo>
                  <a:lnTo>
                    <a:pt x="544201" y="199140"/>
                  </a:lnTo>
                  <a:cubicBezTo>
                    <a:pt x="544201" y="241933"/>
                    <a:pt x="509510" y="276625"/>
                    <a:pt x="466716" y="276625"/>
                  </a:cubicBezTo>
                  <a:lnTo>
                    <a:pt x="77485" y="276625"/>
                  </a:lnTo>
                  <a:cubicBezTo>
                    <a:pt x="34691" y="276625"/>
                    <a:pt x="0" y="241933"/>
                    <a:pt x="0" y="199140"/>
                  </a:cubicBezTo>
                  <a:lnTo>
                    <a:pt x="0" y="77485"/>
                  </a:lnTo>
                  <a:cubicBezTo>
                    <a:pt x="0" y="34691"/>
                    <a:pt x="34691" y="0"/>
                    <a:pt x="77485" y="0"/>
                  </a:cubicBezTo>
                  <a:close/>
                </a:path>
              </a:pathLst>
            </a:custGeom>
            <a:solidFill>
              <a:srgbClr val="E76262"/>
            </a:solidFill>
            <a:ln w="28575" cap="sq">
              <a:solidFill>
                <a:srgbClr val="FCF4E8"/>
              </a:solidFill>
              <a:prstDash val="lgDash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57150"/>
              <a:ext cx="544201" cy="333775"/>
            </a:xfrm>
            <a:prstGeom prst="rect">
              <a:avLst/>
            </a:prstGeom>
          </p:spPr>
          <p:txBody>
            <a:bodyPr anchor="ctr" rtlCol="false" tIns="51986" lIns="51986" bIns="51986" rIns="51986"/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FFFFFF"/>
                  </a:solidFill>
                  <a:latin typeface="Sniglet"/>
                </a:rPr>
                <a:t>Introdução</a:t>
              </a:r>
            </a:p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FFFFFF"/>
                  </a:solidFill>
                  <a:latin typeface="Sniglet"/>
                </a:rPr>
                <a:t>do caso</a:t>
              </a:r>
            </a:p>
          </p:txBody>
        </p:sp>
      </p:grpSp>
      <p:sp>
        <p:nvSpPr>
          <p:cNvPr name="Freeform 90" id="90"/>
          <p:cNvSpPr/>
          <p:nvPr/>
        </p:nvSpPr>
        <p:spPr>
          <a:xfrm flipH="false" flipV="false" rot="0">
            <a:off x="14208277" y="2545719"/>
            <a:ext cx="1911848" cy="417595"/>
          </a:xfrm>
          <a:custGeom>
            <a:avLst/>
            <a:gdLst/>
            <a:ahLst/>
            <a:cxnLst/>
            <a:rect r="r" b="b" t="t" l="l"/>
            <a:pathLst>
              <a:path h="417595" w="1911848">
                <a:moveTo>
                  <a:pt x="0" y="0"/>
                </a:moveTo>
                <a:lnTo>
                  <a:pt x="1911848" y="0"/>
                </a:lnTo>
                <a:lnTo>
                  <a:pt x="1911848" y="417595"/>
                </a:lnTo>
                <a:lnTo>
                  <a:pt x="0" y="4175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12263" r="0" b="0"/>
            </a:stretch>
          </a:blipFill>
        </p:spPr>
      </p:sp>
      <p:sp>
        <p:nvSpPr>
          <p:cNvPr name="Freeform 91" id="91"/>
          <p:cNvSpPr/>
          <p:nvPr/>
        </p:nvSpPr>
        <p:spPr>
          <a:xfrm flipH="false" flipV="false" rot="0">
            <a:off x="1671847" y="8746531"/>
            <a:ext cx="1911848" cy="417595"/>
          </a:xfrm>
          <a:custGeom>
            <a:avLst/>
            <a:gdLst/>
            <a:ahLst/>
            <a:cxnLst/>
            <a:rect r="r" b="b" t="t" l="l"/>
            <a:pathLst>
              <a:path h="417595" w="1911848">
                <a:moveTo>
                  <a:pt x="0" y="0"/>
                </a:moveTo>
                <a:lnTo>
                  <a:pt x="1911848" y="0"/>
                </a:lnTo>
                <a:lnTo>
                  <a:pt x="1911848" y="417595"/>
                </a:lnTo>
                <a:lnTo>
                  <a:pt x="0" y="4175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12263" r="0" b="0"/>
            </a:stretch>
          </a:blipFill>
        </p:spPr>
      </p:sp>
      <p:grpSp>
        <p:nvGrpSpPr>
          <p:cNvPr name="Group 92" id="92"/>
          <p:cNvGrpSpPr/>
          <p:nvPr/>
        </p:nvGrpSpPr>
        <p:grpSpPr>
          <a:xfrm rot="0">
            <a:off x="2128732" y="1530587"/>
            <a:ext cx="9351152" cy="1273177"/>
            <a:chOff x="0" y="0"/>
            <a:chExt cx="2462855" cy="335322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2462855" cy="335322"/>
            </a:xfrm>
            <a:custGeom>
              <a:avLst/>
              <a:gdLst/>
              <a:ahLst/>
              <a:cxnLst/>
              <a:rect r="r" b="b" t="t" l="l"/>
              <a:pathLst>
                <a:path h="335322" w="2462855">
                  <a:moveTo>
                    <a:pt x="82791" y="0"/>
                  </a:moveTo>
                  <a:lnTo>
                    <a:pt x="2380064" y="0"/>
                  </a:lnTo>
                  <a:cubicBezTo>
                    <a:pt x="2402021" y="0"/>
                    <a:pt x="2423079" y="8723"/>
                    <a:pt x="2438606" y="24249"/>
                  </a:cubicBezTo>
                  <a:cubicBezTo>
                    <a:pt x="2454132" y="39775"/>
                    <a:pt x="2462855" y="60834"/>
                    <a:pt x="2462855" y="82791"/>
                  </a:cubicBezTo>
                  <a:lnTo>
                    <a:pt x="2462855" y="252531"/>
                  </a:lnTo>
                  <a:cubicBezTo>
                    <a:pt x="2462855" y="274489"/>
                    <a:pt x="2454132" y="295547"/>
                    <a:pt x="2438606" y="311073"/>
                  </a:cubicBezTo>
                  <a:cubicBezTo>
                    <a:pt x="2423079" y="326600"/>
                    <a:pt x="2402021" y="335322"/>
                    <a:pt x="2380064" y="335322"/>
                  </a:cubicBezTo>
                  <a:lnTo>
                    <a:pt x="82791" y="335322"/>
                  </a:lnTo>
                  <a:cubicBezTo>
                    <a:pt x="37067" y="335322"/>
                    <a:pt x="0" y="298255"/>
                    <a:pt x="0" y="252531"/>
                  </a:cubicBezTo>
                  <a:lnTo>
                    <a:pt x="0" y="82791"/>
                  </a:lnTo>
                  <a:cubicBezTo>
                    <a:pt x="0" y="60834"/>
                    <a:pt x="8723" y="39775"/>
                    <a:pt x="24249" y="24249"/>
                  </a:cubicBezTo>
                  <a:cubicBezTo>
                    <a:pt x="39775" y="8723"/>
                    <a:pt x="60834" y="0"/>
                    <a:pt x="82791" y="0"/>
                  </a:cubicBezTo>
                  <a:close/>
                </a:path>
              </a:pathLst>
            </a:custGeom>
            <a:solidFill>
              <a:srgbClr val="FFCF91"/>
            </a:solidFill>
            <a:ln w="47625" cap="rnd">
              <a:solidFill>
                <a:srgbClr val="E76262"/>
              </a:solidFill>
              <a:prstDash val="lgDash"/>
              <a:round/>
            </a:ln>
          </p:spPr>
        </p:sp>
        <p:sp>
          <p:nvSpPr>
            <p:cNvPr name="TextBox 94" id="94"/>
            <p:cNvSpPr txBox="true"/>
            <p:nvPr/>
          </p:nvSpPr>
          <p:spPr>
            <a:xfrm>
              <a:off x="0" y="-28575"/>
              <a:ext cx="2462855" cy="3638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5" id="95"/>
          <p:cNvGrpSpPr/>
          <p:nvPr/>
        </p:nvGrpSpPr>
        <p:grpSpPr>
          <a:xfrm rot="0">
            <a:off x="2128732" y="3449550"/>
            <a:ext cx="6802469" cy="4446398"/>
            <a:chOff x="0" y="0"/>
            <a:chExt cx="1791597" cy="1171068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1791597" cy="1171068"/>
            </a:xfrm>
            <a:custGeom>
              <a:avLst/>
              <a:gdLst/>
              <a:ahLst/>
              <a:cxnLst/>
              <a:rect r="r" b="b" t="t" l="l"/>
              <a:pathLst>
                <a:path h="1171068" w="1791597">
                  <a:moveTo>
                    <a:pt x="56905" y="0"/>
                  </a:moveTo>
                  <a:lnTo>
                    <a:pt x="1734692" y="0"/>
                  </a:lnTo>
                  <a:cubicBezTo>
                    <a:pt x="1749784" y="0"/>
                    <a:pt x="1764258" y="5995"/>
                    <a:pt x="1774930" y="16667"/>
                  </a:cubicBezTo>
                  <a:cubicBezTo>
                    <a:pt x="1785601" y="27339"/>
                    <a:pt x="1791597" y="41813"/>
                    <a:pt x="1791597" y="56905"/>
                  </a:cubicBezTo>
                  <a:lnTo>
                    <a:pt x="1791597" y="1114163"/>
                  </a:lnTo>
                  <a:cubicBezTo>
                    <a:pt x="1791597" y="1145590"/>
                    <a:pt x="1766120" y="1171068"/>
                    <a:pt x="1734692" y="1171068"/>
                  </a:cubicBezTo>
                  <a:lnTo>
                    <a:pt x="56905" y="1171068"/>
                  </a:lnTo>
                  <a:cubicBezTo>
                    <a:pt x="25477" y="1171068"/>
                    <a:pt x="0" y="1145590"/>
                    <a:pt x="0" y="1114163"/>
                  </a:cubicBezTo>
                  <a:lnTo>
                    <a:pt x="0" y="56905"/>
                  </a:lnTo>
                  <a:cubicBezTo>
                    <a:pt x="0" y="25477"/>
                    <a:pt x="25477" y="0"/>
                    <a:pt x="569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E76262"/>
              </a:solidFill>
              <a:prstDash val="lgDash"/>
              <a:round/>
            </a:ln>
          </p:spPr>
        </p:sp>
        <p:sp>
          <p:nvSpPr>
            <p:cNvPr name="TextBox 97" id="97"/>
            <p:cNvSpPr txBox="true"/>
            <p:nvPr/>
          </p:nvSpPr>
          <p:spPr>
            <a:xfrm>
              <a:off x="0" y="-66675"/>
              <a:ext cx="1791597" cy="123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60"/>
                </a:lnSpc>
              </a:pPr>
            </a:p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503D36"/>
                  </a:solidFill>
                  <a:latin typeface="Glacial Indifference"/>
                </a:rPr>
                <a:t>Em setembro de 2018, foi constatado um grande vazamento de dados dos usuários do Facebook, causado pela invasão de hackers ao sistema da rede.</a:t>
              </a:r>
            </a:p>
            <a:p>
              <a:pPr algn="ctr">
                <a:lnSpc>
                  <a:spcPts val="4900"/>
                </a:lnSpc>
              </a:pPr>
            </a:p>
          </p:txBody>
        </p:sp>
      </p:grpSp>
      <p:grpSp>
        <p:nvGrpSpPr>
          <p:cNvPr name="Group 98" id="98"/>
          <p:cNvGrpSpPr/>
          <p:nvPr/>
        </p:nvGrpSpPr>
        <p:grpSpPr>
          <a:xfrm rot="0">
            <a:off x="9592302" y="3673473"/>
            <a:ext cx="5606429" cy="1460292"/>
            <a:chOff x="0" y="0"/>
            <a:chExt cx="1647801" cy="429198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1647801" cy="429198"/>
            </a:xfrm>
            <a:custGeom>
              <a:avLst/>
              <a:gdLst/>
              <a:ahLst/>
              <a:cxnLst/>
              <a:rect r="r" b="b" t="t" l="l"/>
              <a:pathLst>
                <a:path h="429198" w="1647801">
                  <a:moveTo>
                    <a:pt x="0" y="0"/>
                  </a:moveTo>
                  <a:lnTo>
                    <a:pt x="1647801" y="0"/>
                  </a:lnTo>
                  <a:lnTo>
                    <a:pt x="1647801" y="429198"/>
                  </a:lnTo>
                  <a:lnTo>
                    <a:pt x="0" y="429198"/>
                  </a:lnTo>
                  <a:close/>
                </a:path>
              </a:pathLst>
            </a:custGeom>
            <a:solidFill>
              <a:srgbClr val="FFCF91"/>
            </a:solidFill>
            <a:ln w="28575" cap="sq">
              <a:solidFill>
                <a:srgbClr val="E76262"/>
              </a:solidFill>
              <a:prstDash val="lgDash"/>
              <a:miter/>
            </a:ln>
          </p:spPr>
        </p:sp>
        <p:sp>
          <p:nvSpPr>
            <p:cNvPr name="TextBox 100" id="100"/>
            <p:cNvSpPr txBox="true"/>
            <p:nvPr/>
          </p:nvSpPr>
          <p:spPr>
            <a:xfrm>
              <a:off x="0" y="-28575"/>
              <a:ext cx="1647801" cy="457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1" id="101"/>
          <p:cNvGrpSpPr/>
          <p:nvPr/>
        </p:nvGrpSpPr>
        <p:grpSpPr>
          <a:xfrm rot="0">
            <a:off x="9592302" y="5299085"/>
            <a:ext cx="5571899" cy="1409391"/>
            <a:chOff x="0" y="0"/>
            <a:chExt cx="1637652" cy="414238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1637652" cy="414238"/>
            </a:xfrm>
            <a:custGeom>
              <a:avLst/>
              <a:gdLst/>
              <a:ahLst/>
              <a:cxnLst/>
              <a:rect r="r" b="b" t="t" l="l"/>
              <a:pathLst>
                <a:path h="414238" w="1637652">
                  <a:moveTo>
                    <a:pt x="0" y="0"/>
                  </a:moveTo>
                  <a:lnTo>
                    <a:pt x="1637652" y="0"/>
                  </a:lnTo>
                  <a:lnTo>
                    <a:pt x="1637652" y="414238"/>
                  </a:lnTo>
                  <a:lnTo>
                    <a:pt x="0" y="414238"/>
                  </a:lnTo>
                  <a:close/>
                </a:path>
              </a:pathLst>
            </a:custGeom>
            <a:solidFill>
              <a:srgbClr val="FFCF91"/>
            </a:solidFill>
            <a:ln w="28575" cap="sq">
              <a:solidFill>
                <a:srgbClr val="E76262"/>
              </a:solidFill>
              <a:prstDash val="lgDash"/>
              <a:miter/>
            </a:ln>
          </p:spPr>
        </p:sp>
        <p:sp>
          <p:nvSpPr>
            <p:cNvPr name="TextBox 103" id="103"/>
            <p:cNvSpPr txBox="true"/>
            <p:nvPr/>
          </p:nvSpPr>
          <p:spPr>
            <a:xfrm>
              <a:off x="0" y="-28575"/>
              <a:ext cx="1637652" cy="4428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4" id="104"/>
          <p:cNvGrpSpPr/>
          <p:nvPr/>
        </p:nvGrpSpPr>
        <p:grpSpPr>
          <a:xfrm rot="0">
            <a:off x="594866" y="1690137"/>
            <a:ext cx="1232729" cy="7134324"/>
            <a:chOff x="0" y="0"/>
            <a:chExt cx="1643639" cy="9512432"/>
          </a:xfrm>
        </p:grpSpPr>
        <p:sp>
          <p:nvSpPr>
            <p:cNvPr name="TextBox 105" id="105"/>
            <p:cNvSpPr txBox="true"/>
            <p:nvPr/>
          </p:nvSpPr>
          <p:spPr>
            <a:xfrm rot="5400000">
              <a:off x="660444" y="-660444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6" id="106"/>
            <p:cNvSpPr txBox="true"/>
            <p:nvPr/>
          </p:nvSpPr>
          <p:spPr>
            <a:xfrm rot="5400000">
              <a:off x="660444" y="46921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7" id="107"/>
            <p:cNvSpPr txBox="true"/>
            <p:nvPr/>
          </p:nvSpPr>
          <p:spPr>
            <a:xfrm rot="5400000">
              <a:off x="660444" y="159887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8" id="108"/>
            <p:cNvSpPr txBox="true"/>
            <p:nvPr/>
          </p:nvSpPr>
          <p:spPr>
            <a:xfrm rot="5400000">
              <a:off x="660444" y="272853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9" id="109"/>
            <p:cNvSpPr txBox="true"/>
            <p:nvPr/>
          </p:nvSpPr>
          <p:spPr>
            <a:xfrm rot="5400000">
              <a:off x="660444" y="385819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10" id="110"/>
            <p:cNvSpPr txBox="true"/>
            <p:nvPr/>
          </p:nvSpPr>
          <p:spPr>
            <a:xfrm rot="5400000">
              <a:off x="660444" y="498785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11" id="111"/>
            <p:cNvSpPr txBox="true"/>
            <p:nvPr/>
          </p:nvSpPr>
          <p:spPr>
            <a:xfrm rot="5400000">
              <a:off x="660444" y="611751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12" id="112"/>
            <p:cNvSpPr txBox="true"/>
            <p:nvPr/>
          </p:nvSpPr>
          <p:spPr>
            <a:xfrm rot="5400000">
              <a:off x="660444" y="724717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13" id="113"/>
            <p:cNvSpPr txBox="true"/>
            <p:nvPr/>
          </p:nvSpPr>
          <p:spPr>
            <a:xfrm rot="5400000">
              <a:off x="660444" y="837683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</p:grpSp>
      <p:sp>
        <p:nvSpPr>
          <p:cNvPr name="TextBox 114" id="114"/>
          <p:cNvSpPr txBox="true"/>
          <p:nvPr/>
        </p:nvSpPr>
        <p:spPr>
          <a:xfrm rot="0">
            <a:off x="3227393" y="1744784"/>
            <a:ext cx="7016109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59"/>
              </a:lnSpc>
              <a:spcBef>
                <a:spcPct val="0"/>
              </a:spcBef>
            </a:pPr>
            <a:r>
              <a:rPr lang="en-US" sz="5799">
                <a:solidFill>
                  <a:srgbClr val="503D36"/>
                </a:solidFill>
                <a:latin typeface="More Sugar"/>
              </a:rPr>
              <a:t>INTRODUÇÃO</a:t>
            </a:r>
          </a:p>
        </p:txBody>
      </p:sp>
      <p:sp>
        <p:nvSpPr>
          <p:cNvPr name="TextBox 115" id="115"/>
          <p:cNvSpPr txBox="true"/>
          <p:nvPr/>
        </p:nvSpPr>
        <p:spPr>
          <a:xfrm rot="0">
            <a:off x="10243502" y="3915013"/>
            <a:ext cx="4504652" cy="1036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60"/>
              </a:lnSpc>
            </a:pPr>
            <a:r>
              <a:rPr lang="en-US" sz="3500">
                <a:solidFill>
                  <a:srgbClr val="503D36"/>
                </a:solidFill>
                <a:latin typeface="Glacial Indifference Bold"/>
              </a:rPr>
              <a:t>29 milhões</a:t>
            </a:r>
            <a:r>
              <a:rPr lang="en-US" sz="3500">
                <a:solidFill>
                  <a:srgbClr val="503D36"/>
                </a:solidFill>
                <a:latin typeface="Glacial Indifference"/>
              </a:rPr>
              <a:t> de pessoas foram atingidas</a:t>
            </a:r>
          </a:p>
        </p:txBody>
      </p:sp>
      <p:sp>
        <p:nvSpPr>
          <p:cNvPr name="TextBox 116" id="116"/>
          <p:cNvSpPr txBox="true"/>
          <p:nvPr/>
        </p:nvSpPr>
        <p:spPr>
          <a:xfrm rot="0">
            <a:off x="9430952" y="5490561"/>
            <a:ext cx="6037263" cy="1036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59"/>
              </a:lnSpc>
            </a:pPr>
            <a:r>
              <a:rPr lang="en-US" sz="3499">
                <a:solidFill>
                  <a:srgbClr val="503D36"/>
                </a:solidFill>
                <a:latin typeface="Glacial Indifference"/>
              </a:rPr>
              <a:t>posteriormente, </a:t>
            </a:r>
            <a:r>
              <a:rPr lang="en-US" sz="3499">
                <a:solidFill>
                  <a:srgbClr val="503D36"/>
                </a:solidFill>
                <a:latin typeface="Glacial Indifference Bold"/>
              </a:rPr>
              <a:t>6 milhões</a:t>
            </a:r>
            <a:r>
              <a:rPr lang="en-US" sz="3499">
                <a:solidFill>
                  <a:srgbClr val="503D36"/>
                </a:solidFill>
                <a:latin typeface="Glacial Indifference"/>
              </a:rPr>
              <a:t> tiveram foto vazadas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FC2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7844350" y="-264431"/>
            <a:ext cx="10443650" cy="11081561"/>
          </a:xfrm>
          <a:custGeom>
            <a:avLst/>
            <a:gdLst/>
            <a:ahLst/>
            <a:cxnLst/>
            <a:rect r="r" b="b" t="t" l="l"/>
            <a:pathLst>
              <a:path h="11081561" w="10443650">
                <a:moveTo>
                  <a:pt x="0" y="0"/>
                </a:moveTo>
                <a:lnTo>
                  <a:pt x="10443650" y="0"/>
                </a:lnTo>
                <a:lnTo>
                  <a:pt x="10443650" y="11081561"/>
                </a:lnTo>
                <a:lnTo>
                  <a:pt x="0" y="11081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0379" b="-373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00148" y="-397281"/>
            <a:ext cx="10443650" cy="11081561"/>
          </a:xfrm>
          <a:custGeom>
            <a:avLst/>
            <a:gdLst/>
            <a:ahLst/>
            <a:cxnLst/>
            <a:rect r="r" b="b" t="t" l="l"/>
            <a:pathLst>
              <a:path h="11081561" w="10443650">
                <a:moveTo>
                  <a:pt x="0" y="0"/>
                </a:moveTo>
                <a:lnTo>
                  <a:pt x="10443650" y="0"/>
                </a:lnTo>
                <a:lnTo>
                  <a:pt x="10443650" y="11081562"/>
                </a:lnTo>
                <a:lnTo>
                  <a:pt x="0" y="11081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0379" t="-3737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164201" y="7763743"/>
            <a:ext cx="2279617" cy="1191585"/>
            <a:chOff x="0" y="0"/>
            <a:chExt cx="3039489" cy="158878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3039489" cy="1588780"/>
              <a:chOff x="0" y="0"/>
              <a:chExt cx="620810" cy="324506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20810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620810">
                    <a:moveTo>
                      <a:pt x="84904" y="0"/>
                    </a:moveTo>
                    <a:lnTo>
                      <a:pt x="535907" y="0"/>
                    </a:lnTo>
                    <a:cubicBezTo>
                      <a:pt x="558424" y="0"/>
                      <a:pt x="580020" y="8945"/>
                      <a:pt x="595943" y="24868"/>
                    </a:cubicBezTo>
                    <a:cubicBezTo>
                      <a:pt x="611865" y="40790"/>
                      <a:pt x="620810" y="62386"/>
                      <a:pt x="620810" y="84904"/>
                    </a:cubicBezTo>
                    <a:lnTo>
                      <a:pt x="620810" y="239602"/>
                    </a:lnTo>
                    <a:cubicBezTo>
                      <a:pt x="620810" y="262120"/>
                      <a:pt x="611865" y="283715"/>
                      <a:pt x="595943" y="299638"/>
                    </a:cubicBezTo>
                    <a:cubicBezTo>
                      <a:pt x="580020" y="315560"/>
                      <a:pt x="558424" y="324506"/>
                      <a:pt x="535907" y="324506"/>
                    </a:cubicBezTo>
                    <a:lnTo>
                      <a:pt x="84904" y="324506"/>
                    </a:lnTo>
                    <a:cubicBezTo>
                      <a:pt x="62386" y="324506"/>
                      <a:pt x="40790" y="315560"/>
                      <a:pt x="24868" y="299638"/>
                    </a:cubicBezTo>
                    <a:cubicBezTo>
                      <a:pt x="8945" y="283715"/>
                      <a:pt x="0" y="262120"/>
                      <a:pt x="0" y="239602"/>
                    </a:cubicBezTo>
                    <a:lnTo>
                      <a:pt x="0" y="84904"/>
                    </a:lnTo>
                    <a:cubicBezTo>
                      <a:pt x="0" y="62386"/>
                      <a:pt x="8945" y="40790"/>
                      <a:pt x="24868" y="24868"/>
                    </a:cubicBezTo>
                    <a:cubicBezTo>
                      <a:pt x="40790" y="8945"/>
                      <a:pt x="62386" y="0"/>
                      <a:pt x="84904" y="0"/>
                    </a:cubicBezTo>
                    <a:close/>
                  </a:path>
                </a:pathLst>
              </a:custGeom>
              <a:solidFill>
                <a:srgbClr val="FFCF91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620810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234950" y="117213"/>
              <a:ext cx="1688828" cy="1354354"/>
              <a:chOff x="0" y="0"/>
              <a:chExt cx="344940" cy="276625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44940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344940">
                    <a:moveTo>
                      <a:pt x="122245" y="0"/>
                    </a:moveTo>
                    <a:lnTo>
                      <a:pt x="222695" y="0"/>
                    </a:lnTo>
                    <a:cubicBezTo>
                      <a:pt x="290209" y="0"/>
                      <a:pt x="344940" y="54731"/>
                      <a:pt x="344940" y="122245"/>
                    </a:cubicBezTo>
                    <a:lnTo>
                      <a:pt x="344940" y="154379"/>
                    </a:lnTo>
                    <a:cubicBezTo>
                      <a:pt x="344940" y="221893"/>
                      <a:pt x="290209" y="276625"/>
                      <a:pt x="222695" y="276625"/>
                    </a:cubicBezTo>
                    <a:lnTo>
                      <a:pt x="122245" y="276625"/>
                    </a:lnTo>
                    <a:cubicBezTo>
                      <a:pt x="54731" y="276625"/>
                      <a:pt x="0" y="221893"/>
                      <a:pt x="0" y="154379"/>
                    </a:cubicBezTo>
                    <a:lnTo>
                      <a:pt x="0" y="122245"/>
                    </a:lnTo>
                    <a:cubicBezTo>
                      <a:pt x="0" y="54731"/>
                      <a:pt x="54731" y="0"/>
                      <a:pt x="122245" y="0"/>
                    </a:cubicBezTo>
                    <a:close/>
                  </a:path>
                </a:pathLst>
              </a:custGeom>
              <a:solidFill>
                <a:srgbClr val="FFCF91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344940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5256948" y="1331671"/>
            <a:ext cx="2186870" cy="1191585"/>
            <a:chOff x="0" y="0"/>
            <a:chExt cx="2915827" cy="158878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915827" cy="1588780"/>
              <a:chOff x="0" y="0"/>
              <a:chExt cx="595553" cy="32450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95553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595553">
                    <a:moveTo>
                      <a:pt x="88505" y="0"/>
                    </a:moveTo>
                    <a:lnTo>
                      <a:pt x="507048" y="0"/>
                    </a:lnTo>
                    <a:cubicBezTo>
                      <a:pt x="555928" y="0"/>
                      <a:pt x="595553" y="39625"/>
                      <a:pt x="595553" y="88505"/>
                    </a:cubicBezTo>
                    <a:lnTo>
                      <a:pt x="595553" y="236001"/>
                    </a:lnTo>
                    <a:cubicBezTo>
                      <a:pt x="595553" y="284881"/>
                      <a:pt x="555928" y="324506"/>
                      <a:pt x="507048" y="324506"/>
                    </a:cubicBezTo>
                    <a:lnTo>
                      <a:pt x="88505" y="324506"/>
                    </a:lnTo>
                    <a:cubicBezTo>
                      <a:pt x="39625" y="324506"/>
                      <a:pt x="0" y="284881"/>
                      <a:pt x="0" y="236001"/>
                    </a:cubicBezTo>
                    <a:lnTo>
                      <a:pt x="0" y="88505"/>
                    </a:lnTo>
                    <a:cubicBezTo>
                      <a:pt x="0" y="39625"/>
                      <a:pt x="39625" y="0"/>
                      <a:pt x="88505" y="0"/>
                    </a:cubicBezTo>
                    <a:close/>
                  </a:path>
                </a:pathLst>
              </a:custGeom>
              <a:solidFill>
                <a:srgbClr val="E76262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595553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35707" y="117213"/>
              <a:ext cx="2664410" cy="1354354"/>
              <a:chOff x="0" y="0"/>
              <a:chExt cx="544201" cy="276625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44201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544201">
                    <a:moveTo>
                      <a:pt x="77485" y="0"/>
                    </a:moveTo>
                    <a:lnTo>
                      <a:pt x="466716" y="0"/>
                    </a:lnTo>
                    <a:cubicBezTo>
                      <a:pt x="509510" y="0"/>
                      <a:pt x="544201" y="34691"/>
                      <a:pt x="544201" y="77485"/>
                    </a:cubicBezTo>
                    <a:lnTo>
                      <a:pt x="544201" y="199140"/>
                    </a:lnTo>
                    <a:cubicBezTo>
                      <a:pt x="544201" y="241933"/>
                      <a:pt x="509510" y="276625"/>
                      <a:pt x="466716" y="276625"/>
                    </a:cubicBezTo>
                    <a:lnTo>
                      <a:pt x="77485" y="276625"/>
                    </a:lnTo>
                    <a:cubicBezTo>
                      <a:pt x="34691" y="276625"/>
                      <a:pt x="0" y="241933"/>
                      <a:pt x="0" y="199140"/>
                    </a:cubicBezTo>
                    <a:lnTo>
                      <a:pt x="0" y="77485"/>
                    </a:lnTo>
                    <a:cubicBezTo>
                      <a:pt x="0" y="34691"/>
                      <a:pt x="34691" y="0"/>
                      <a:pt x="77485" y="0"/>
                    </a:cubicBezTo>
                    <a:close/>
                  </a:path>
                </a:pathLst>
              </a:custGeom>
              <a:solidFill>
                <a:srgbClr val="E762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544201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15256948" y="2601929"/>
            <a:ext cx="2186870" cy="1191585"/>
            <a:chOff x="0" y="0"/>
            <a:chExt cx="2915827" cy="1588780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2915827" cy="1588780"/>
              <a:chOff x="0" y="0"/>
              <a:chExt cx="595553" cy="324506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95553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595553">
                    <a:moveTo>
                      <a:pt x="88505" y="0"/>
                    </a:moveTo>
                    <a:lnTo>
                      <a:pt x="507048" y="0"/>
                    </a:lnTo>
                    <a:cubicBezTo>
                      <a:pt x="555928" y="0"/>
                      <a:pt x="595553" y="39625"/>
                      <a:pt x="595553" y="88505"/>
                    </a:cubicBezTo>
                    <a:lnTo>
                      <a:pt x="595553" y="236001"/>
                    </a:lnTo>
                    <a:cubicBezTo>
                      <a:pt x="595553" y="284881"/>
                      <a:pt x="555928" y="324506"/>
                      <a:pt x="507048" y="324506"/>
                    </a:cubicBezTo>
                    <a:lnTo>
                      <a:pt x="88505" y="324506"/>
                    </a:lnTo>
                    <a:cubicBezTo>
                      <a:pt x="39625" y="324506"/>
                      <a:pt x="0" y="284881"/>
                      <a:pt x="0" y="236001"/>
                    </a:cubicBezTo>
                    <a:lnTo>
                      <a:pt x="0" y="88505"/>
                    </a:lnTo>
                    <a:cubicBezTo>
                      <a:pt x="0" y="39625"/>
                      <a:pt x="39625" y="0"/>
                      <a:pt x="88505" y="0"/>
                    </a:cubicBezTo>
                    <a:close/>
                  </a:path>
                </a:pathLst>
              </a:custGeom>
              <a:solidFill>
                <a:srgbClr val="E78462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47625"/>
                <a:ext cx="595553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35707" y="117213"/>
              <a:ext cx="2664410" cy="1354354"/>
              <a:chOff x="0" y="0"/>
              <a:chExt cx="544201" cy="276625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544201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544201">
                    <a:moveTo>
                      <a:pt x="77485" y="0"/>
                    </a:moveTo>
                    <a:lnTo>
                      <a:pt x="466716" y="0"/>
                    </a:lnTo>
                    <a:cubicBezTo>
                      <a:pt x="509510" y="0"/>
                      <a:pt x="544201" y="34691"/>
                      <a:pt x="544201" y="77485"/>
                    </a:cubicBezTo>
                    <a:lnTo>
                      <a:pt x="544201" y="199140"/>
                    </a:lnTo>
                    <a:cubicBezTo>
                      <a:pt x="544201" y="241933"/>
                      <a:pt x="509510" y="276625"/>
                      <a:pt x="466716" y="276625"/>
                    </a:cubicBezTo>
                    <a:lnTo>
                      <a:pt x="77485" y="276625"/>
                    </a:lnTo>
                    <a:cubicBezTo>
                      <a:pt x="34691" y="276625"/>
                      <a:pt x="0" y="241933"/>
                      <a:pt x="0" y="199140"/>
                    </a:cubicBezTo>
                    <a:lnTo>
                      <a:pt x="0" y="77485"/>
                    </a:lnTo>
                    <a:cubicBezTo>
                      <a:pt x="0" y="34691"/>
                      <a:pt x="34691" y="0"/>
                      <a:pt x="77485" y="0"/>
                    </a:cubicBezTo>
                    <a:close/>
                  </a:path>
                </a:pathLst>
              </a:custGeom>
              <a:solidFill>
                <a:srgbClr val="E784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544201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15256948" y="3904079"/>
            <a:ext cx="2186870" cy="1191585"/>
            <a:chOff x="0" y="0"/>
            <a:chExt cx="2915827" cy="1588780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2915827" cy="1588780"/>
              <a:chOff x="0" y="0"/>
              <a:chExt cx="595553" cy="324506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595553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595553">
                    <a:moveTo>
                      <a:pt x="88505" y="0"/>
                    </a:moveTo>
                    <a:lnTo>
                      <a:pt x="507048" y="0"/>
                    </a:lnTo>
                    <a:cubicBezTo>
                      <a:pt x="555928" y="0"/>
                      <a:pt x="595553" y="39625"/>
                      <a:pt x="595553" y="88505"/>
                    </a:cubicBezTo>
                    <a:lnTo>
                      <a:pt x="595553" y="236001"/>
                    </a:lnTo>
                    <a:cubicBezTo>
                      <a:pt x="595553" y="284881"/>
                      <a:pt x="555928" y="324506"/>
                      <a:pt x="507048" y="324506"/>
                    </a:cubicBezTo>
                    <a:lnTo>
                      <a:pt x="88505" y="324506"/>
                    </a:lnTo>
                    <a:cubicBezTo>
                      <a:pt x="39625" y="324506"/>
                      <a:pt x="0" y="284881"/>
                      <a:pt x="0" y="236001"/>
                    </a:cubicBezTo>
                    <a:lnTo>
                      <a:pt x="0" y="88505"/>
                    </a:lnTo>
                    <a:cubicBezTo>
                      <a:pt x="0" y="39625"/>
                      <a:pt x="39625" y="0"/>
                      <a:pt x="88505" y="0"/>
                    </a:cubicBezTo>
                    <a:close/>
                  </a:path>
                </a:pathLst>
              </a:custGeom>
              <a:solidFill>
                <a:srgbClr val="FFCF91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595553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135707" y="117213"/>
              <a:ext cx="2664410" cy="1354354"/>
              <a:chOff x="0" y="0"/>
              <a:chExt cx="544201" cy="276625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544201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544201">
                    <a:moveTo>
                      <a:pt x="77485" y="0"/>
                    </a:moveTo>
                    <a:lnTo>
                      <a:pt x="466716" y="0"/>
                    </a:lnTo>
                    <a:cubicBezTo>
                      <a:pt x="509510" y="0"/>
                      <a:pt x="544201" y="34691"/>
                      <a:pt x="544201" y="77485"/>
                    </a:cubicBezTo>
                    <a:lnTo>
                      <a:pt x="544201" y="199140"/>
                    </a:lnTo>
                    <a:cubicBezTo>
                      <a:pt x="544201" y="241933"/>
                      <a:pt x="509510" y="276625"/>
                      <a:pt x="466716" y="276625"/>
                    </a:cubicBezTo>
                    <a:lnTo>
                      <a:pt x="77485" y="276625"/>
                    </a:lnTo>
                    <a:cubicBezTo>
                      <a:pt x="34691" y="276625"/>
                      <a:pt x="0" y="241933"/>
                      <a:pt x="0" y="199140"/>
                    </a:cubicBezTo>
                    <a:lnTo>
                      <a:pt x="0" y="77485"/>
                    </a:lnTo>
                    <a:cubicBezTo>
                      <a:pt x="0" y="34691"/>
                      <a:pt x="34691" y="0"/>
                      <a:pt x="77485" y="0"/>
                    </a:cubicBezTo>
                    <a:close/>
                  </a:path>
                </a:pathLst>
              </a:custGeom>
              <a:solidFill>
                <a:srgbClr val="FFCF91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47625"/>
                <a:ext cx="544201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2" id="32"/>
          <p:cNvGrpSpPr/>
          <p:nvPr/>
        </p:nvGrpSpPr>
        <p:grpSpPr>
          <a:xfrm rot="0">
            <a:off x="15256948" y="5190915"/>
            <a:ext cx="2186870" cy="1191585"/>
            <a:chOff x="0" y="0"/>
            <a:chExt cx="2915827" cy="1588780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2915827" cy="1588780"/>
              <a:chOff x="0" y="0"/>
              <a:chExt cx="595553" cy="324506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595553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595553">
                    <a:moveTo>
                      <a:pt x="88505" y="0"/>
                    </a:moveTo>
                    <a:lnTo>
                      <a:pt x="507048" y="0"/>
                    </a:lnTo>
                    <a:cubicBezTo>
                      <a:pt x="555928" y="0"/>
                      <a:pt x="595553" y="39625"/>
                      <a:pt x="595553" y="88505"/>
                    </a:cubicBezTo>
                    <a:lnTo>
                      <a:pt x="595553" y="236001"/>
                    </a:lnTo>
                    <a:cubicBezTo>
                      <a:pt x="595553" y="284881"/>
                      <a:pt x="555928" y="324506"/>
                      <a:pt x="507048" y="324506"/>
                    </a:cubicBezTo>
                    <a:lnTo>
                      <a:pt x="88505" y="324506"/>
                    </a:lnTo>
                    <a:cubicBezTo>
                      <a:pt x="39625" y="324506"/>
                      <a:pt x="0" y="284881"/>
                      <a:pt x="0" y="236001"/>
                    </a:cubicBezTo>
                    <a:lnTo>
                      <a:pt x="0" y="88505"/>
                    </a:lnTo>
                    <a:cubicBezTo>
                      <a:pt x="0" y="39625"/>
                      <a:pt x="39625" y="0"/>
                      <a:pt x="88505" y="0"/>
                    </a:cubicBezTo>
                    <a:close/>
                  </a:path>
                </a:pathLst>
              </a:custGeom>
              <a:solidFill>
                <a:srgbClr val="E76262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47625"/>
                <a:ext cx="595553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135707" y="117213"/>
              <a:ext cx="2664410" cy="1354354"/>
              <a:chOff x="0" y="0"/>
              <a:chExt cx="544201" cy="276625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544201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544201">
                    <a:moveTo>
                      <a:pt x="77485" y="0"/>
                    </a:moveTo>
                    <a:lnTo>
                      <a:pt x="466716" y="0"/>
                    </a:lnTo>
                    <a:cubicBezTo>
                      <a:pt x="509510" y="0"/>
                      <a:pt x="544201" y="34691"/>
                      <a:pt x="544201" y="77485"/>
                    </a:cubicBezTo>
                    <a:lnTo>
                      <a:pt x="544201" y="199140"/>
                    </a:lnTo>
                    <a:cubicBezTo>
                      <a:pt x="544201" y="241933"/>
                      <a:pt x="509510" y="276625"/>
                      <a:pt x="466716" y="276625"/>
                    </a:cubicBezTo>
                    <a:lnTo>
                      <a:pt x="77485" y="276625"/>
                    </a:lnTo>
                    <a:cubicBezTo>
                      <a:pt x="34691" y="276625"/>
                      <a:pt x="0" y="241933"/>
                      <a:pt x="0" y="199140"/>
                    </a:cubicBezTo>
                    <a:lnTo>
                      <a:pt x="0" y="77485"/>
                    </a:lnTo>
                    <a:cubicBezTo>
                      <a:pt x="0" y="34691"/>
                      <a:pt x="34691" y="0"/>
                      <a:pt x="77485" y="0"/>
                    </a:cubicBezTo>
                    <a:close/>
                  </a:path>
                </a:pathLst>
              </a:custGeom>
              <a:solidFill>
                <a:srgbClr val="E762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47625"/>
                <a:ext cx="544201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9" id="39"/>
          <p:cNvGrpSpPr/>
          <p:nvPr/>
        </p:nvGrpSpPr>
        <p:grpSpPr>
          <a:xfrm rot="0">
            <a:off x="15256948" y="6477750"/>
            <a:ext cx="2186870" cy="1191585"/>
            <a:chOff x="0" y="0"/>
            <a:chExt cx="2915827" cy="1588780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2915827" cy="1588780"/>
              <a:chOff x="0" y="0"/>
              <a:chExt cx="595553" cy="324506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595553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595553">
                    <a:moveTo>
                      <a:pt x="88505" y="0"/>
                    </a:moveTo>
                    <a:lnTo>
                      <a:pt x="507048" y="0"/>
                    </a:lnTo>
                    <a:cubicBezTo>
                      <a:pt x="555928" y="0"/>
                      <a:pt x="595553" y="39625"/>
                      <a:pt x="595553" y="88505"/>
                    </a:cubicBezTo>
                    <a:lnTo>
                      <a:pt x="595553" y="236001"/>
                    </a:lnTo>
                    <a:cubicBezTo>
                      <a:pt x="595553" y="284881"/>
                      <a:pt x="555928" y="324506"/>
                      <a:pt x="507048" y="324506"/>
                    </a:cubicBezTo>
                    <a:lnTo>
                      <a:pt x="88505" y="324506"/>
                    </a:lnTo>
                    <a:cubicBezTo>
                      <a:pt x="39625" y="324506"/>
                      <a:pt x="0" y="284881"/>
                      <a:pt x="0" y="236001"/>
                    </a:cubicBezTo>
                    <a:lnTo>
                      <a:pt x="0" y="88505"/>
                    </a:lnTo>
                    <a:cubicBezTo>
                      <a:pt x="0" y="39625"/>
                      <a:pt x="39625" y="0"/>
                      <a:pt x="88505" y="0"/>
                    </a:cubicBezTo>
                    <a:close/>
                  </a:path>
                </a:pathLst>
              </a:custGeom>
              <a:solidFill>
                <a:srgbClr val="E78462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28575"/>
                <a:ext cx="595553" cy="35308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3" id="43"/>
            <p:cNvGrpSpPr/>
            <p:nvPr/>
          </p:nvGrpSpPr>
          <p:grpSpPr>
            <a:xfrm rot="0">
              <a:off x="135707" y="117213"/>
              <a:ext cx="2664410" cy="1354354"/>
              <a:chOff x="0" y="0"/>
              <a:chExt cx="544201" cy="276625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544201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544201">
                    <a:moveTo>
                      <a:pt x="77485" y="0"/>
                    </a:moveTo>
                    <a:lnTo>
                      <a:pt x="466716" y="0"/>
                    </a:lnTo>
                    <a:cubicBezTo>
                      <a:pt x="509510" y="0"/>
                      <a:pt x="544201" y="34691"/>
                      <a:pt x="544201" y="77485"/>
                    </a:cubicBezTo>
                    <a:lnTo>
                      <a:pt x="544201" y="199140"/>
                    </a:lnTo>
                    <a:cubicBezTo>
                      <a:pt x="544201" y="241933"/>
                      <a:pt x="509510" y="276625"/>
                      <a:pt x="466716" y="276625"/>
                    </a:cubicBezTo>
                    <a:lnTo>
                      <a:pt x="77485" y="276625"/>
                    </a:lnTo>
                    <a:cubicBezTo>
                      <a:pt x="34691" y="276625"/>
                      <a:pt x="0" y="241933"/>
                      <a:pt x="0" y="199140"/>
                    </a:cubicBezTo>
                    <a:lnTo>
                      <a:pt x="0" y="77485"/>
                    </a:lnTo>
                    <a:cubicBezTo>
                      <a:pt x="0" y="34691"/>
                      <a:pt x="34691" y="0"/>
                      <a:pt x="77485" y="0"/>
                    </a:cubicBezTo>
                    <a:close/>
                  </a:path>
                </a:pathLst>
              </a:custGeom>
              <a:solidFill>
                <a:srgbClr val="E784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28575"/>
                <a:ext cx="544201" cy="30520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46" id="46"/>
          <p:cNvSpPr/>
          <p:nvPr/>
        </p:nvSpPr>
        <p:spPr>
          <a:xfrm flipH="false" flipV="false" rot="5400000">
            <a:off x="13111944" y="4512960"/>
            <a:ext cx="7623658" cy="1261080"/>
          </a:xfrm>
          <a:custGeom>
            <a:avLst/>
            <a:gdLst/>
            <a:ahLst/>
            <a:cxnLst/>
            <a:rect r="r" b="b" t="t" l="l"/>
            <a:pathLst>
              <a:path h="1261080" w="7623658">
                <a:moveTo>
                  <a:pt x="0" y="0"/>
                </a:moveTo>
                <a:lnTo>
                  <a:pt x="7623658" y="0"/>
                </a:lnTo>
                <a:lnTo>
                  <a:pt x="7623658" y="1261080"/>
                </a:lnTo>
                <a:lnTo>
                  <a:pt x="0" y="1261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0">
            <a:off x="661541" y="1470992"/>
            <a:ext cx="1232729" cy="7134324"/>
            <a:chOff x="0" y="0"/>
            <a:chExt cx="1643639" cy="9512432"/>
          </a:xfrm>
        </p:grpSpPr>
        <p:sp>
          <p:nvSpPr>
            <p:cNvPr name="TextBox 48" id="48"/>
            <p:cNvSpPr txBox="true"/>
            <p:nvPr/>
          </p:nvSpPr>
          <p:spPr>
            <a:xfrm rot="-5400000">
              <a:off x="508044" y="611751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-5400000">
              <a:off x="508044" y="-660444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-5400000">
              <a:off x="508044" y="46921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-5400000">
              <a:off x="508044" y="159887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-5400000">
              <a:off x="508044" y="272853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-5400000">
              <a:off x="508044" y="385819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4" id="54"/>
            <p:cNvSpPr txBox="true"/>
            <p:nvPr/>
          </p:nvSpPr>
          <p:spPr>
            <a:xfrm rot="-5400000">
              <a:off x="508044" y="498785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5" id="55"/>
            <p:cNvSpPr txBox="true"/>
            <p:nvPr/>
          </p:nvSpPr>
          <p:spPr>
            <a:xfrm rot="-5400000">
              <a:off x="508044" y="724717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6" id="56"/>
            <p:cNvSpPr txBox="true"/>
            <p:nvPr/>
          </p:nvSpPr>
          <p:spPr>
            <a:xfrm rot="-5400000">
              <a:off x="508044" y="837683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0">
            <a:off x="1028700" y="9347332"/>
            <a:ext cx="15613811" cy="751415"/>
          </a:xfrm>
          <a:custGeom>
            <a:avLst/>
            <a:gdLst/>
            <a:ahLst/>
            <a:cxnLst/>
            <a:rect r="r" b="b" t="t" l="l"/>
            <a:pathLst>
              <a:path h="751415" w="15613811">
                <a:moveTo>
                  <a:pt x="0" y="0"/>
                </a:moveTo>
                <a:lnTo>
                  <a:pt x="15613811" y="0"/>
                </a:lnTo>
                <a:lnTo>
                  <a:pt x="15613811" y="751415"/>
                </a:lnTo>
                <a:lnTo>
                  <a:pt x="0" y="7514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0">
            <a:off x="1028700" y="743240"/>
            <a:ext cx="15613811" cy="8800520"/>
            <a:chOff x="0" y="0"/>
            <a:chExt cx="4112279" cy="2317832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4112280" cy="2317832"/>
            </a:xfrm>
            <a:custGeom>
              <a:avLst/>
              <a:gdLst/>
              <a:ahLst/>
              <a:cxnLst/>
              <a:rect r="r" b="b" t="t" l="l"/>
              <a:pathLst>
                <a:path h="2317832" w="4112280">
                  <a:moveTo>
                    <a:pt x="9917" y="0"/>
                  </a:moveTo>
                  <a:lnTo>
                    <a:pt x="4102363" y="0"/>
                  </a:lnTo>
                  <a:cubicBezTo>
                    <a:pt x="4107840" y="0"/>
                    <a:pt x="4112280" y="4440"/>
                    <a:pt x="4112280" y="9917"/>
                  </a:cubicBezTo>
                  <a:lnTo>
                    <a:pt x="4112280" y="2307916"/>
                  </a:lnTo>
                  <a:cubicBezTo>
                    <a:pt x="4112280" y="2310546"/>
                    <a:pt x="4111235" y="2313068"/>
                    <a:pt x="4109375" y="2314928"/>
                  </a:cubicBezTo>
                  <a:cubicBezTo>
                    <a:pt x="4107515" y="2316788"/>
                    <a:pt x="4104993" y="2317832"/>
                    <a:pt x="4102363" y="2317832"/>
                  </a:cubicBezTo>
                  <a:lnTo>
                    <a:pt x="9917" y="2317832"/>
                  </a:lnTo>
                  <a:cubicBezTo>
                    <a:pt x="4440" y="2317832"/>
                    <a:pt x="0" y="2313393"/>
                    <a:pt x="0" y="2307916"/>
                  </a:cubicBezTo>
                  <a:lnTo>
                    <a:pt x="0" y="9917"/>
                  </a:lnTo>
                  <a:cubicBezTo>
                    <a:pt x="0" y="4440"/>
                    <a:pt x="4440" y="0"/>
                    <a:pt x="9917" y="0"/>
                  </a:cubicBezTo>
                  <a:close/>
                </a:path>
              </a:pathLst>
            </a:custGeom>
            <a:solidFill>
              <a:srgbClr val="FCF4E8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28575"/>
              <a:ext cx="4112279" cy="2346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337094" y="1028700"/>
            <a:ext cx="14956138" cy="8229600"/>
            <a:chOff x="0" y="0"/>
            <a:chExt cx="3939065" cy="2167467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393906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939065">
                  <a:moveTo>
                    <a:pt x="10353" y="0"/>
                  </a:moveTo>
                  <a:lnTo>
                    <a:pt x="3928713" y="0"/>
                  </a:lnTo>
                  <a:cubicBezTo>
                    <a:pt x="3931458" y="0"/>
                    <a:pt x="3934092" y="1091"/>
                    <a:pt x="3936033" y="3032"/>
                  </a:cubicBezTo>
                  <a:cubicBezTo>
                    <a:pt x="3937975" y="4974"/>
                    <a:pt x="3939065" y="7607"/>
                    <a:pt x="3939065" y="10353"/>
                  </a:cubicBezTo>
                  <a:lnTo>
                    <a:pt x="3939065" y="2157114"/>
                  </a:lnTo>
                  <a:cubicBezTo>
                    <a:pt x="3939065" y="2159860"/>
                    <a:pt x="3937975" y="2162493"/>
                    <a:pt x="3936033" y="2164435"/>
                  </a:cubicBezTo>
                  <a:cubicBezTo>
                    <a:pt x="3934092" y="2166376"/>
                    <a:pt x="3931458" y="2167467"/>
                    <a:pt x="3928713" y="2167467"/>
                  </a:cubicBezTo>
                  <a:lnTo>
                    <a:pt x="10353" y="2167467"/>
                  </a:lnTo>
                  <a:cubicBezTo>
                    <a:pt x="7607" y="2167467"/>
                    <a:pt x="4974" y="2166376"/>
                    <a:pt x="3032" y="2164435"/>
                  </a:cubicBezTo>
                  <a:cubicBezTo>
                    <a:pt x="1091" y="2162493"/>
                    <a:pt x="0" y="2159860"/>
                    <a:pt x="0" y="2157114"/>
                  </a:cubicBezTo>
                  <a:lnTo>
                    <a:pt x="0" y="10353"/>
                  </a:lnTo>
                  <a:cubicBezTo>
                    <a:pt x="0" y="7607"/>
                    <a:pt x="1091" y="4974"/>
                    <a:pt x="3032" y="3032"/>
                  </a:cubicBezTo>
                  <a:cubicBezTo>
                    <a:pt x="4974" y="1091"/>
                    <a:pt x="7607" y="0"/>
                    <a:pt x="103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9FC2B6"/>
              </a:solidFill>
              <a:prstDash val="lgDash"/>
              <a:miter/>
            </a:ln>
          </p:spPr>
        </p:sp>
        <p:sp>
          <p:nvSpPr>
            <p:cNvPr name="TextBox 63" id="63"/>
            <p:cNvSpPr txBox="true"/>
            <p:nvPr/>
          </p:nvSpPr>
          <p:spPr>
            <a:xfrm>
              <a:off x="0" y="-28575"/>
              <a:ext cx="3939065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540290" y="1622751"/>
            <a:ext cx="263115" cy="263115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540290" y="2470372"/>
            <a:ext cx="263115" cy="263115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540290" y="3317993"/>
            <a:ext cx="263115" cy="263115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1540290" y="4165614"/>
            <a:ext cx="263115" cy="263115"/>
            <a:chOff x="0" y="0"/>
            <a:chExt cx="812800" cy="8128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1540290" y="5013235"/>
            <a:ext cx="263115" cy="263115"/>
            <a:chOff x="0" y="0"/>
            <a:chExt cx="812800" cy="8128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1540290" y="5860856"/>
            <a:ext cx="263115" cy="263115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1540290" y="6708477"/>
            <a:ext cx="263115" cy="263115"/>
            <a:chOff x="0" y="0"/>
            <a:chExt cx="812800" cy="8128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540290" y="7556097"/>
            <a:ext cx="263115" cy="263115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540290" y="8403718"/>
            <a:ext cx="263115" cy="263115"/>
            <a:chOff x="0" y="0"/>
            <a:chExt cx="812800" cy="8128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1" id="91"/>
          <p:cNvSpPr/>
          <p:nvPr/>
        </p:nvSpPr>
        <p:spPr>
          <a:xfrm flipH="false" flipV="false" rot="0">
            <a:off x="13782166" y="1468271"/>
            <a:ext cx="1911848" cy="417595"/>
          </a:xfrm>
          <a:custGeom>
            <a:avLst/>
            <a:gdLst/>
            <a:ahLst/>
            <a:cxnLst/>
            <a:rect r="r" b="b" t="t" l="l"/>
            <a:pathLst>
              <a:path h="417595" w="1911848">
                <a:moveTo>
                  <a:pt x="0" y="0"/>
                </a:moveTo>
                <a:lnTo>
                  <a:pt x="1911848" y="0"/>
                </a:lnTo>
                <a:lnTo>
                  <a:pt x="1911848" y="417595"/>
                </a:lnTo>
                <a:lnTo>
                  <a:pt x="0" y="4175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12263" r="0" b="0"/>
            </a:stretch>
          </a:blipFill>
        </p:spPr>
      </p:sp>
      <p:sp>
        <p:nvSpPr>
          <p:cNvPr name="Freeform 92" id="92"/>
          <p:cNvSpPr/>
          <p:nvPr/>
        </p:nvSpPr>
        <p:spPr>
          <a:xfrm flipH="false" flipV="false" rot="0">
            <a:off x="2747847" y="6900288"/>
            <a:ext cx="959601" cy="1204978"/>
          </a:xfrm>
          <a:custGeom>
            <a:avLst/>
            <a:gdLst/>
            <a:ahLst/>
            <a:cxnLst/>
            <a:rect r="r" b="b" t="t" l="l"/>
            <a:pathLst>
              <a:path h="1204978" w="959601">
                <a:moveTo>
                  <a:pt x="0" y="0"/>
                </a:moveTo>
                <a:lnTo>
                  <a:pt x="959600" y="0"/>
                </a:lnTo>
                <a:lnTo>
                  <a:pt x="959600" y="1204978"/>
                </a:lnTo>
                <a:lnTo>
                  <a:pt x="0" y="1204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3" id="93"/>
          <p:cNvGrpSpPr/>
          <p:nvPr/>
        </p:nvGrpSpPr>
        <p:grpSpPr>
          <a:xfrm rot="0">
            <a:off x="594866" y="1690137"/>
            <a:ext cx="1232729" cy="7134324"/>
            <a:chOff x="0" y="0"/>
            <a:chExt cx="1643639" cy="9512432"/>
          </a:xfrm>
        </p:grpSpPr>
        <p:sp>
          <p:nvSpPr>
            <p:cNvPr name="TextBox 94" id="94"/>
            <p:cNvSpPr txBox="true"/>
            <p:nvPr/>
          </p:nvSpPr>
          <p:spPr>
            <a:xfrm rot="5400000">
              <a:off x="660444" y="-660444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5" id="95"/>
            <p:cNvSpPr txBox="true"/>
            <p:nvPr/>
          </p:nvSpPr>
          <p:spPr>
            <a:xfrm rot="5400000">
              <a:off x="660444" y="46921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6" id="96"/>
            <p:cNvSpPr txBox="true"/>
            <p:nvPr/>
          </p:nvSpPr>
          <p:spPr>
            <a:xfrm rot="5400000">
              <a:off x="660444" y="159887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7" id="97"/>
            <p:cNvSpPr txBox="true"/>
            <p:nvPr/>
          </p:nvSpPr>
          <p:spPr>
            <a:xfrm rot="5400000">
              <a:off x="660444" y="272853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8" id="98"/>
            <p:cNvSpPr txBox="true"/>
            <p:nvPr/>
          </p:nvSpPr>
          <p:spPr>
            <a:xfrm rot="5400000">
              <a:off x="660444" y="385819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9" id="99"/>
            <p:cNvSpPr txBox="true"/>
            <p:nvPr/>
          </p:nvSpPr>
          <p:spPr>
            <a:xfrm rot="5400000">
              <a:off x="660444" y="498785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0" id="100"/>
            <p:cNvSpPr txBox="true"/>
            <p:nvPr/>
          </p:nvSpPr>
          <p:spPr>
            <a:xfrm rot="5400000">
              <a:off x="660444" y="611751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1" id="101"/>
            <p:cNvSpPr txBox="true"/>
            <p:nvPr/>
          </p:nvSpPr>
          <p:spPr>
            <a:xfrm rot="5400000">
              <a:off x="660444" y="724717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2" id="102"/>
            <p:cNvSpPr txBox="true"/>
            <p:nvPr/>
          </p:nvSpPr>
          <p:spPr>
            <a:xfrm rot="5400000">
              <a:off x="660444" y="837683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</p:grpSp>
      <p:grpSp>
        <p:nvGrpSpPr>
          <p:cNvPr name="Group 103" id="103"/>
          <p:cNvGrpSpPr/>
          <p:nvPr/>
        </p:nvGrpSpPr>
        <p:grpSpPr>
          <a:xfrm rot="0">
            <a:off x="2190533" y="2066733"/>
            <a:ext cx="13806436" cy="6292803"/>
            <a:chOff x="0" y="0"/>
            <a:chExt cx="3636263" cy="1657364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3636263" cy="1657364"/>
            </a:xfrm>
            <a:custGeom>
              <a:avLst/>
              <a:gdLst/>
              <a:ahLst/>
              <a:cxnLst/>
              <a:rect r="r" b="b" t="t" l="l"/>
              <a:pathLst>
                <a:path h="1657364" w="3636263">
                  <a:moveTo>
                    <a:pt x="28037" y="0"/>
                  </a:moveTo>
                  <a:lnTo>
                    <a:pt x="3608225" y="0"/>
                  </a:lnTo>
                  <a:cubicBezTo>
                    <a:pt x="3623710" y="0"/>
                    <a:pt x="3636263" y="12553"/>
                    <a:pt x="3636263" y="28037"/>
                  </a:cubicBezTo>
                  <a:lnTo>
                    <a:pt x="3636263" y="1629326"/>
                  </a:lnTo>
                  <a:cubicBezTo>
                    <a:pt x="3636263" y="1644811"/>
                    <a:pt x="3623710" y="1657364"/>
                    <a:pt x="3608225" y="1657364"/>
                  </a:cubicBezTo>
                  <a:lnTo>
                    <a:pt x="28037" y="1657364"/>
                  </a:lnTo>
                  <a:cubicBezTo>
                    <a:pt x="12553" y="1657364"/>
                    <a:pt x="0" y="1644811"/>
                    <a:pt x="0" y="1629326"/>
                  </a:cubicBezTo>
                  <a:lnTo>
                    <a:pt x="0" y="28037"/>
                  </a:lnTo>
                  <a:cubicBezTo>
                    <a:pt x="0" y="12553"/>
                    <a:pt x="12553" y="0"/>
                    <a:pt x="2803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E76262"/>
              </a:solidFill>
              <a:prstDash val="lgDash"/>
              <a:round/>
            </a:ln>
          </p:spPr>
        </p:sp>
        <p:sp>
          <p:nvSpPr>
            <p:cNvPr name="TextBox 105" id="105"/>
            <p:cNvSpPr txBox="true"/>
            <p:nvPr/>
          </p:nvSpPr>
          <p:spPr>
            <a:xfrm>
              <a:off x="0" y="-76200"/>
              <a:ext cx="3636263" cy="17335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503D36"/>
                  </a:solidFill>
                  <a:latin typeface="Glacial Indifference"/>
                </a:rPr>
                <a:t>A situação se repetiu em abril de 2019, quando senhas de </a:t>
              </a:r>
              <a:r>
                <a:rPr lang="en-US" sz="3500">
                  <a:solidFill>
                    <a:srgbClr val="503D36"/>
                  </a:solidFill>
                  <a:latin typeface="Glacial Indifference Bold"/>
                </a:rPr>
                <a:t>22 mil contas</a:t>
              </a:r>
              <a:r>
                <a:rPr lang="en-US" sz="3500">
                  <a:solidFill>
                    <a:srgbClr val="503D36"/>
                  </a:solidFill>
                  <a:latin typeface="Glacial Indifference"/>
                </a:rPr>
                <a:t> e detalhes da movimentação de mais de </a:t>
              </a:r>
              <a:r>
                <a:rPr lang="en-US" sz="3500">
                  <a:solidFill>
                    <a:srgbClr val="503D36"/>
                  </a:solidFill>
                  <a:latin typeface="Glacial Indifference Bold"/>
                </a:rPr>
                <a:t>540 milhões</a:t>
              </a:r>
              <a:r>
                <a:rPr lang="en-US" sz="3500">
                  <a:solidFill>
                    <a:srgbClr val="503D36"/>
                  </a:solidFill>
                  <a:latin typeface="Glacial Indifference"/>
                </a:rPr>
                <a:t> de usuários foram expostos. No mês seguinte, hackers conseguiram instalar programas no WhatsApp para acessar dados dos celulares de inúmeros usuários. E em agosto de 2019, áudios enviados em conversas pessoais do aplicativo Messenger foram vazados sem a devida autorização.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FC2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7844350" y="-264431"/>
            <a:ext cx="10443650" cy="11081561"/>
          </a:xfrm>
          <a:custGeom>
            <a:avLst/>
            <a:gdLst/>
            <a:ahLst/>
            <a:cxnLst/>
            <a:rect r="r" b="b" t="t" l="l"/>
            <a:pathLst>
              <a:path h="11081561" w="10443650">
                <a:moveTo>
                  <a:pt x="0" y="0"/>
                </a:moveTo>
                <a:lnTo>
                  <a:pt x="10443650" y="0"/>
                </a:lnTo>
                <a:lnTo>
                  <a:pt x="10443650" y="11081561"/>
                </a:lnTo>
                <a:lnTo>
                  <a:pt x="0" y="11081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0379" b="-373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164201" y="3904079"/>
            <a:ext cx="2279617" cy="1191585"/>
            <a:chOff x="0" y="0"/>
            <a:chExt cx="3039489" cy="158878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039489" cy="1588780"/>
              <a:chOff x="0" y="0"/>
              <a:chExt cx="620810" cy="32450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20810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620810">
                    <a:moveTo>
                      <a:pt x="84904" y="0"/>
                    </a:moveTo>
                    <a:lnTo>
                      <a:pt x="535907" y="0"/>
                    </a:lnTo>
                    <a:cubicBezTo>
                      <a:pt x="558424" y="0"/>
                      <a:pt x="580020" y="8945"/>
                      <a:pt x="595943" y="24868"/>
                    </a:cubicBezTo>
                    <a:cubicBezTo>
                      <a:pt x="611865" y="40790"/>
                      <a:pt x="620810" y="62386"/>
                      <a:pt x="620810" y="84904"/>
                    </a:cubicBezTo>
                    <a:lnTo>
                      <a:pt x="620810" y="239602"/>
                    </a:lnTo>
                    <a:cubicBezTo>
                      <a:pt x="620810" y="262120"/>
                      <a:pt x="611865" y="283715"/>
                      <a:pt x="595943" y="299638"/>
                    </a:cubicBezTo>
                    <a:cubicBezTo>
                      <a:pt x="580020" y="315560"/>
                      <a:pt x="558424" y="324506"/>
                      <a:pt x="535907" y="324506"/>
                    </a:cubicBezTo>
                    <a:lnTo>
                      <a:pt x="84904" y="324506"/>
                    </a:lnTo>
                    <a:cubicBezTo>
                      <a:pt x="62386" y="324506"/>
                      <a:pt x="40790" y="315560"/>
                      <a:pt x="24868" y="299638"/>
                    </a:cubicBezTo>
                    <a:cubicBezTo>
                      <a:pt x="8945" y="283715"/>
                      <a:pt x="0" y="262120"/>
                      <a:pt x="0" y="239602"/>
                    </a:cubicBezTo>
                    <a:lnTo>
                      <a:pt x="0" y="84904"/>
                    </a:lnTo>
                    <a:cubicBezTo>
                      <a:pt x="0" y="62386"/>
                      <a:pt x="8945" y="40790"/>
                      <a:pt x="24868" y="24868"/>
                    </a:cubicBezTo>
                    <a:cubicBezTo>
                      <a:pt x="40790" y="8945"/>
                      <a:pt x="62386" y="0"/>
                      <a:pt x="84904" y="0"/>
                    </a:cubicBezTo>
                    <a:close/>
                  </a:path>
                </a:pathLst>
              </a:custGeom>
              <a:solidFill>
                <a:srgbClr val="FFCF91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620810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234950" y="117213"/>
              <a:ext cx="1688828" cy="1354354"/>
              <a:chOff x="0" y="0"/>
              <a:chExt cx="344940" cy="276625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44940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344940">
                    <a:moveTo>
                      <a:pt x="122245" y="0"/>
                    </a:moveTo>
                    <a:lnTo>
                      <a:pt x="222695" y="0"/>
                    </a:lnTo>
                    <a:cubicBezTo>
                      <a:pt x="290209" y="0"/>
                      <a:pt x="344940" y="54731"/>
                      <a:pt x="344940" y="122245"/>
                    </a:cubicBezTo>
                    <a:lnTo>
                      <a:pt x="344940" y="154379"/>
                    </a:lnTo>
                    <a:cubicBezTo>
                      <a:pt x="344940" y="221893"/>
                      <a:pt x="290209" y="276625"/>
                      <a:pt x="222695" y="276625"/>
                    </a:cubicBezTo>
                    <a:lnTo>
                      <a:pt x="122245" y="276625"/>
                    </a:lnTo>
                    <a:cubicBezTo>
                      <a:pt x="54731" y="276625"/>
                      <a:pt x="0" y="221893"/>
                      <a:pt x="0" y="154379"/>
                    </a:cubicBezTo>
                    <a:lnTo>
                      <a:pt x="0" y="122245"/>
                    </a:lnTo>
                    <a:cubicBezTo>
                      <a:pt x="0" y="54731"/>
                      <a:pt x="54731" y="0"/>
                      <a:pt x="122245" y="0"/>
                    </a:cubicBezTo>
                    <a:close/>
                  </a:path>
                </a:pathLst>
              </a:custGeom>
              <a:solidFill>
                <a:srgbClr val="FFCF91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344940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15164201" y="5190915"/>
            <a:ext cx="2279617" cy="1191585"/>
            <a:chOff x="0" y="0"/>
            <a:chExt cx="3039489" cy="158878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3039489" cy="1588780"/>
              <a:chOff x="0" y="0"/>
              <a:chExt cx="620810" cy="32450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20810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620810">
                    <a:moveTo>
                      <a:pt x="84904" y="0"/>
                    </a:moveTo>
                    <a:lnTo>
                      <a:pt x="535907" y="0"/>
                    </a:lnTo>
                    <a:cubicBezTo>
                      <a:pt x="558424" y="0"/>
                      <a:pt x="580020" y="8945"/>
                      <a:pt x="595943" y="24868"/>
                    </a:cubicBezTo>
                    <a:cubicBezTo>
                      <a:pt x="611865" y="40790"/>
                      <a:pt x="620810" y="62386"/>
                      <a:pt x="620810" y="84904"/>
                    </a:cubicBezTo>
                    <a:lnTo>
                      <a:pt x="620810" y="239602"/>
                    </a:lnTo>
                    <a:cubicBezTo>
                      <a:pt x="620810" y="262120"/>
                      <a:pt x="611865" y="283715"/>
                      <a:pt x="595943" y="299638"/>
                    </a:cubicBezTo>
                    <a:cubicBezTo>
                      <a:pt x="580020" y="315560"/>
                      <a:pt x="558424" y="324506"/>
                      <a:pt x="535907" y="324506"/>
                    </a:cubicBezTo>
                    <a:lnTo>
                      <a:pt x="84904" y="324506"/>
                    </a:lnTo>
                    <a:cubicBezTo>
                      <a:pt x="62386" y="324506"/>
                      <a:pt x="40790" y="315560"/>
                      <a:pt x="24868" y="299638"/>
                    </a:cubicBezTo>
                    <a:cubicBezTo>
                      <a:pt x="8945" y="283715"/>
                      <a:pt x="0" y="262120"/>
                      <a:pt x="0" y="239602"/>
                    </a:cubicBezTo>
                    <a:lnTo>
                      <a:pt x="0" y="84904"/>
                    </a:lnTo>
                    <a:cubicBezTo>
                      <a:pt x="0" y="62386"/>
                      <a:pt x="8945" y="40790"/>
                      <a:pt x="24868" y="24868"/>
                    </a:cubicBezTo>
                    <a:cubicBezTo>
                      <a:pt x="40790" y="8945"/>
                      <a:pt x="62386" y="0"/>
                      <a:pt x="84904" y="0"/>
                    </a:cubicBezTo>
                    <a:close/>
                  </a:path>
                </a:pathLst>
              </a:custGeom>
              <a:solidFill>
                <a:srgbClr val="E76262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620810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234950" y="117213"/>
              <a:ext cx="1688828" cy="1354354"/>
              <a:chOff x="0" y="0"/>
              <a:chExt cx="344940" cy="276625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344940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344940">
                    <a:moveTo>
                      <a:pt x="122245" y="0"/>
                    </a:moveTo>
                    <a:lnTo>
                      <a:pt x="222695" y="0"/>
                    </a:lnTo>
                    <a:cubicBezTo>
                      <a:pt x="290209" y="0"/>
                      <a:pt x="344940" y="54731"/>
                      <a:pt x="344940" y="122245"/>
                    </a:cubicBezTo>
                    <a:lnTo>
                      <a:pt x="344940" y="154379"/>
                    </a:lnTo>
                    <a:cubicBezTo>
                      <a:pt x="344940" y="221893"/>
                      <a:pt x="290209" y="276625"/>
                      <a:pt x="222695" y="276625"/>
                    </a:cubicBezTo>
                    <a:lnTo>
                      <a:pt x="122245" y="276625"/>
                    </a:lnTo>
                    <a:cubicBezTo>
                      <a:pt x="54731" y="276625"/>
                      <a:pt x="0" y="221893"/>
                      <a:pt x="0" y="154379"/>
                    </a:cubicBezTo>
                    <a:lnTo>
                      <a:pt x="0" y="122245"/>
                    </a:lnTo>
                    <a:cubicBezTo>
                      <a:pt x="0" y="54731"/>
                      <a:pt x="54731" y="0"/>
                      <a:pt x="122245" y="0"/>
                    </a:cubicBezTo>
                    <a:close/>
                  </a:path>
                </a:pathLst>
              </a:custGeom>
              <a:solidFill>
                <a:srgbClr val="E762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344940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7" id="17"/>
          <p:cNvGrpSpPr/>
          <p:nvPr/>
        </p:nvGrpSpPr>
        <p:grpSpPr>
          <a:xfrm rot="0">
            <a:off x="15164201" y="6477329"/>
            <a:ext cx="2279617" cy="1191585"/>
            <a:chOff x="0" y="0"/>
            <a:chExt cx="3039489" cy="1588780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3039489" cy="1588780"/>
              <a:chOff x="0" y="0"/>
              <a:chExt cx="620810" cy="324506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20810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620810">
                    <a:moveTo>
                      <a:pt x="84904" y="0"/>
                    </a:moveTo>
                    <a:lnTo>
                      <a:pt x="535907" y="0"/>
                    </a:lnTo>
                    <a:cubicBezTo>
                      <a:pt x="558424" y="0"/>
                      <a:pt x="580020" y="8945"/>
                      <a:pt x="595943" y="24868"/>
                    </a:cubicBezTo>
                    <a:cubicBezTo>
                      <a:pt x="611865" y="40790"/>
                      <a:pt x="620810" y="62386"/>
                      <a:pt x="620810" y="84904"/>
                    </a:cubicBezTo>
                    <a:lnTo>
                      <a:pt x="620810" y="239602"/>
                    </a:lnTo>
                    <a:cubicBezTo>
                      <a:pt x="620810" y="262120"/>
                      <a:pt x="611865" y="283715"/>
                      <a:pt x="595943" y="299638"/>
                    </a:cubicBezTo>
                    <a:cubicBezTo>
                      <a:pt x="580020" y="315560"/>
                      <a:pt x="558424" y="324506"/>
                      <a:pt x="535907" y="324506"/>
                    </a:cubicBezTo>
                    <a:lnTo>
                      <a:pt x="84904" y="324506"/>
                    </a:lnTo>
                    <a:cubicBezTo>
                      <a:pt x="62386" y="324506"/>
                      <a:pt x="40790" y="315560"/>
                      <a:pt x="24868" y="299638"/>
                    </a:cubicBezTo>
                    <a:cubicBezTo>
                      <a:pt x="8945" y="283715"/>
                      <a:pt x="0" y="262120"/>
                      <a:pt x="0" y="239602"/>
                    </a:cubicBezTo>
                    <a:lnTo>
                      <a:pt x="0" y="84904"/>
                    </a:lnTo>
                    <a:cubicBezTo>
                      <a:pt x="0" y="62386"/>
                      <a:pt x="8945" y="40790"/>
                      <a:pt x="24868" y="24868"/>
                    </a:cubicBezTo>
                    <a:cubicBezTo>
                      <a:pt x="40790" y="8945"/>
                      <a:pt x="62386" y="0"/>
                      <a:pt x="84904" y="0"/>
                    </a:cubicBezTo>
                    <a:close/>
                  </a:path>
                </a:pathLst>
              </a:custGeom>
              <a:solidFill>
                <a:srgbClr val="E78462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620810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1234950" y="117213"/>
              <a:ext cx="1688828" cy="1354354"/>
              <a:chOff x="0" y="0"/>
              <a:chExt cx="344940" cy="276625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344940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344940">
                    <a:moveTo>
                      <a:pt x="122245" y="0"/>
                    </a:moveTo>
                    <a:lnTo>
                      <a:pt x="222695" y="0"/>
                    </a:lnTo>
                    <a:cubicBezTo>
                      <a:pt x="290209" y="0"/>
                      <a:pt x="344940" y="54731"/>
                      <a:pt x="344940" y="122245"/>
                    </a:cubicBezTo>
                    <a:lnTo>
                      <a:pt x="344940" y="154379"/>
                    </a:lnTo>
                    <a:cubicBezTo>
                      <a:pt x="344940" y="221893"/>
                      <a:pt x="290209" y="276625"/>
                      <a:pt x="222695" y="276625"/>
                    </a:cubicBezTo>
                    <a:lnTo>
                      <a:pt x="122245" y="276625"/>
                    </a:lnTo>
                    <a:cubicBezTo>
                      <a:pt x="54731" y="276625"/>
                      <a:pt x="0" y="221893"/>
                      <a:pt x="0" y="154379"/>
                    </a:cubicBezTo>
                    <a:lnTo>
                      <a:pt x="0" y="122245"/>
                    </a:lnTo>
                    <a:cubicBezTo>
                      <a:pt x="0" y="54731"/>
                      <a:pt x="54731" y="0"/>
                      <a:pt x="122245" y="0"/>
                    </a:cubicBezTo>
                    <a:close/>
                  </a:path>
                </a:pathLst>
              </a:custGeom>
              <a:solidFill>
                <a:srgbClr val="E784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47625"/>
                <a:ext cx="344940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4" id="24"/>
          <p:cNvGrpSpPr/>
          <p:nvPr/>
        </p:nvGrpSpPr>
        <p:grpSpPr>
          <a:xfrm rot="0">
            <a:off x="15164201" y="7763743"/>
            <a:ext cx="2279617" cy="1191585"/>
            <a:chOff x="0" y="0"/>
            <a:chExt cx="3039489" cy="1588780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3039489" cy="1588780"/>
              <a:chOff x="0" y="0"/>
              <a:chExt cx="620810" cy="324506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620810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620810">
                    <a:moveTo>
                      <a:pt x="84904" y="0"/>
                    </a:moveTo>
                    <a:lnTo>
                      <a:pt x="535907" y="0"/>
                    </a:lnTo>
                    <a:cubicBezTo>
                      <a:pt x="558424" y="0"/>
                      <a:pt x="580020" y="8945"/>
                      <a:pt x="595943" y="24868"/>
                    </a:cubicBezTo>
                    <a:cubicBezTo>
                      <a:pt x="611865" y="40790"/>
                      <a:pt x="620810" y="62386"/>
                      <a:pt x="620810" y="84904"/>
                    </a:cubicBezTo>
                    <a:lnTo>
                      <a:pt x="620810" y="239602"/>
                    </a:lnTo>
                    <a:cubicBezTo>
                      <a:pt x="620810" y="262120"/>
                      <a:pt x="611865" y="283715"/>
                      <a:pt x="595943" y="299638"/>
                    </a:cubicBezTo>
                    <a:cubicBezTo>
                      <a:pt x="580020" y="315560"/>
                      <a:pt x="558424" y="324506"/>
                      <a:pt x="535907" y="324506"/>
                    </a:cubicBezTo>
                    <a:lnTo>
                      <a:pt x="84904" y="324506"/>
                    </a:lnTo>
                    <a:cubicBezTo>
                      <a:pt x="62386" y="324506"/>
                      <a:pt x="40790" y="315560"/>
                      <a:pt x="24868" y="299638"/>
                    </a:cubicBezTo>
                    <a:cubicBezTo>
                      <a:pt x="8945" y="283715"/>
                      <a:pt x="0" y="262120"/>
                      <a:pt x="0" y="239602"/>
                    </a:cubicBezTo>
                    <a:lnTo>
                      <a:pt x="0" y="84904"/>
                    </a:lnTo>
                    <a:cubicBezTo>
                      <a:pt x="0" y="62386"/>
                      <a:pt x="8945" y="40790"/>
                      <a:pt x="24868" y="24868"/>
                    </a:cubicBezTo>
                    <a:cubicBezTo>
                      <a:pt x="40790" y="8945"/>
                      <a:pt x="62386" y="0"/>
                      <a:pt x="84904" y="0"/>
                    </a:cubicBezTo>
                    <a:close/>
                  </a:path>
                </a:pathLst>
              </a:custGeom>
              <a:solidFill>
                <a:srgbClr val="FFCF91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47625"/>
                <a:ext cx="620810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1234950" y="117213"/>
              <a:ext cx="1688828" cy="1354354"/>
              <a:chOff x="0" y="0"/>
              <a:chExt cx="344940" cy="276625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344940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344940">
                    <a:moveTo>
                      <a:pt x="122245" y="0"/>
                    </a:moveTo>
                    <a:lnTo>
                      <a:pt x="222695" y="0"/>
                    </a:lnTo>
                    <a:cubicBezTo>
                      <a:pt x="290209" y="0"/>
                      <a:pt x="344940" y="54731"/>
                      <a:pt x="344940" y="122245"/>
                    </a:cubicBezTo>
                    <a:lnTo>
                      <a:pt x="344940" y="154379"/>
                    </a:lnTo>
                    <a:cubicBezTo>
                      <a:pt x="344940" y="221893"/>
                      <a:pt x="290209" y="276625"/>
                      <a:pt x="222695" y="276625"/>
                    </a:cubicBezTo>
                    <a:lnTo>
                      <a:pt x="122245" y="276625"/>
                    </a:lnTo>
                    <a:cubicBezTo>
                      <a:pt x="54731" y="276625"/>
                      <a:pt x="0" y="221893"/>
                      <a:pt x="0" y="154379"/>
                    </a:cubicBezTo>
                    <a:lnTo>
                      <a:pt x="0" y="122245"/>
                    </a:lnTo>
                    <a:cubicBezTo>
                      <a:pt x="0" y="54731"/>
                      <a:pt x="54731" y="0"/>
                      <a:pt x="122245" y="0"/>
                    </a:cubicBezTo>
                    <a:close/>
                  </a:path>
                </a:pathLst>
              </a:custGeom>
              <a:solidFill>
                <a:srgbClr val="FFCF91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47625"/>
                <a:ext cx="344940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1" id="31"/>
          <p:cNvGrpSpPr/>
          <p:nvPr/>
        </p:nvGrpSpPr>
        <p:grpSpPr>
          <a:xfrm rot="0">
            <a:off x="15256948" y="1278787"/>
            <a:ext cx="2186870" cy="1191585"/>
            <a:chOff x="0" y="0"/>
            <a:chExt cx="2915827" cy="1588780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2915827" cy="1588780"/>
              <a:chOff x="0" y="0"/>
              <a:chExt cx="595553" cy="324506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595553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595553">
                    <a:moveTo>
                      <a:pt x="88505" y="0"/>
                    </a:moveTo>
                    <a:lnTo>
                      <a:pt x="507048" y="0"/>
                    </a:lnTo>
                    <a:cubicBezTo>
                      <a:pt x="555928" y="0"/>
                      <a:pt x="595553" y="39625"/>
                      <a:pt x="595553" y="88505"/>
                    </a:cubicBezTo>
                    <a:lnTo>
                      <a:pt x="595553" y="236001"/>
                    </a:lnTo>
                    <a:cubicBezTo>
                      <a:pt x="595553" y="284881"/>
                      <a:pt x="555928" y="324506"/>
                      <a:pt x="507048" y="324506"/>
                    </a:cubicBezTo>
                    <a:lnTo>
                      <a:pt x="88505" y="324506"/>
                    </a:lnTo>
                    <a:cubicBezTo>
                      <a:pt x="39625" y="324506"/>
                      <a:pt x="0" y="284881"/>
                      <a:pt x="0" y="236001"/>
                    </a:cubicBezTo>
                    <a:lnTo>
                      <a:pt x="0" y="88505"/>
                    </a:lnTo>
                    <a:cubicBezTo>
                      <a:pt x="0" y="39625"/>
                      <a:pt x="39625" y="0"/>
                      <a:pt x="88505" y="0"/>
                    </a:cubicBezTo>
                    <a:close/>
                  </a:path>
                </a:pathLst>
              </a:custGeom>
              <a:solidFill>
                <a:srgbClr val="E76262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47625"/>
                <a:ext cx="595553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135707" y="117213"/>
              <a:ext cx="2664410" cy="1354354"/>
              <a:chOff x="0" y="0"/>
              <a:chExt cx="544201" cy="276625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544201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544201">
                    <a:moveTo>
                      <a:pt x="77485" y="0"/>
                    </a:moveTo>
                    <a:lnTo>
                      <a:pt x="466716" y="0"/>
                    </a:lnTo>
                    <a:cubicBezTo>
                      <a:pt x="509510" y="0"/>
                      <a:pt x="544201" y="34691"/>
                      <a:pt x="544201" y="77485"/>
                    </a:cubicBezTo>
                    <a:lnTo>
                      <a:pt x="544201" y="199140"/>
                    </a:lnTo>
                    <a:cubicBezTo>
                      <a:pt x="544201" y="241933"/>
                      <a:pt x="509510" y="276625"/>
                      <a:pt x="466716" y="276625"/>
                    </a:cubicBezTo>
                    <a:lnTo>
                      <a:pt x="77485" y="276625"/>
                    </a:lnTo>
                    <a:cubicBezTo>
                      <a:pt x="34691" y="276625"/>
                      <a:pt x="0" y="241933"/>
                      <a:pt x="0" y="199140"/>
                    </a:cubicBezTo>
                    <a:lnTo>
                      <a:pt x="0" y="77485"/>
                    </a:lnTo>
                    <a:cubicBezTo>
                      <a:pt x="0" y="34691"/>
                      <a:pt x="34691" y="0"/>
                      <a:pt x="77485" y="0"/>
                    </a:cubicBezTo>
                    <a:close/>
                  </a:path>
                </a:pathLst>
              </a:custGeom>
              <a:solidFill>
                <a:srgbClr val="E762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47625"/>
                <a:ext cx="544201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38" id="38"/>
          <p:cNvSpPr/>
          <p:nvPr/>
        </p:nvSpPr>
        <p:spPr>
          <a:xfrm flipH="false" flipV="false" rot="-10800000">
            <a:off x="-200148" y="-397281"/>
            <a:ext cx="10443650" cy="11081561"/>
          </a:xfrm>
          <a:custGeom>
            <a:avLst/>
            <a:gdLst/>
            <a:ahLst/>
            <a:cxnLst/>
            <a:rect r="r" b="b" t="t" l="l"/>
            <a:pathLst>
              <a:path h="11081561" w="10443650">
                <a:moveTo>
                  <a:pt x="0" y="0"/>
                </a:moveTo>
                <a:lnTo>
                  <a:pt x="10443650" y="0"/>
                </a:lnTo>
                <a:lnTo>
                  <a:pt x="10443650" y="11081562"/>
                </a:lnTo>
                <a:lnTo>
                  <a:pt x="0" y="11081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0379" t="-3737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0">
            <a:off x="661541" y="1470992"/>
            <a:ext cx="1232729" cy="7134324"/>
            <a:chOff x="0" y="0"/>
            <a:chExt cx="1643639" cy="9512432"/>
          </a:xfrm>
        </p:grpSpPr>
        <p:sp>
          <p:nvSpPr>
            <p:cNvPr name="TextBox 40" id="40"/>
            <p:cNvSpPr txBox="true"/>
            <p:nvPr/>
          </p:nvSpPr>
          <p:spPr>
            <a:xfrm rot="-5400000">
              <a:off x="508044" y="611751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-5400000">
              <a:off x="508044" y="-660444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-5400000">
              <a:off x="508044" y="46921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-5400000">
              <a:off x="508044" y="159887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-5400000">
              <a:off x="508044" y="272853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-5400000">
              <a:off x="508044" y="385819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-5400000">
              <a:off x="508044" y="498785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-5400000">
              <a:off x="508044" y="724717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-5400000">
              <a:off x="508044" y="837683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5164201" y="2617665"/>
            <a:ext cx="2279617" cy="1191585"/>
            <a:chOff x="0" y="0"/>
            <a:chExt cx="620810" cy="324506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620810" cy="324506"/>
            </a:xfrm>
            <a:custGeom>
              <a:avLst/>
              <a:gdLst/>
              <a:ahLst/>
              <a:cxnLst/>
              <a:rect r="r" b="b" t="t" l="l"/>
              <a:pathLst>
                <a:path h="324506" w="620810">
                  <a:moveTo>
                    <a:pt x="84904" y="0"/>
                  </a:moveTo>
                  <a:lnTo>
                    <a:pt x="535907" y="0"/>
                  </a:lnTo>
                  <a:cubicBezTo>
                    <a:pt x="558424" y="0"/>
                    <a:pt x="580020" y="8945"/>
                    <a:pt x="595943" y="24868"/>
                  </a:cubicBezTo>
                  <a:cubicBezTo>
                    <a:pt x="611865" y="40790"/>
                    <a:pt x="620810" y="62386"/>
                    <a:pt x="620810" y="84904"/>
                  </a:cubicBezTo>
                  <a:lnTo>
                    <a:pt x="620810" y="239602"/>
                  </a:lnTo>
                  <a:cubicBezTo>
                    <a:pt x="620810" y="262120"/>
                    <a:pt x="611865" y="283715"/>
                    <a:pt x="595943" y="299638"/>
                  </a:cubicBezTo>
                  <a:cubicBezTo>
                    <a:pt x="580020" y="315560"/>
                    <a:pt x="558424" y="324506"/>
                    <a:pt x="535907" y="324506"/>
                  </a:cubicBezTo>
                  <a:lnTo>
                    <a:pt x="84904" y="324506"/>
                  </a:lnTo>
                  <a:cubicBezTo>
                    <a:pt x="62386" y="324506"/>
                    <a:pt x="40790" y="315560"/>
                    <a:pt x="24868" y="299638"/>
                  </a:cubicBezTo>
                  <a:cubicBezTo>
                    <a:pt x="8945" y="283715"/>
                    <a:pt x="0" y="262120"/>
                    <a:pt x="0" y="239602"/>
                  </a:cubicBezTo>
                  <a:lnTo>
                    <a:pt x="0" y="84904"/>
                  </a:lnTo>
                  <a:cubicBezTo>
                    <a:pt x="0" y="62386"/>
                    <a:pt x="8945" y="40790"/>
                    <a:pt x="24868" y="24868"/>
                  </a:cubicBezTo>
                  <a:cubicBezTo>
                    <a:pt x="40790" y="8945"/>
                    <a:pt x="62386" y="0"/>
                    <a:pt x="84904" y="0"/>
                  </a:cubicBezTo>
                  <a:close/>
                </a:path>
              </a:pathLst>
            </a:custGeom>
            <a:solidFill>
              <a:srgbClr val="E78462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47625"/>
              <a:ext cx="620810" cy="372131"/>
            </a:xfrm>
            <a:prstGeom prst="rect">
              <a:avLst/>
            </a:prstGeom>
          </p:spPr>
          <p:txBody>
            <a:bodyPr anchor="ctr" rtlCol="false" tIns="51986" lIns="51986" bIns="51986" rIns="519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5164201" y="2617665"/>
            <a:ext cx="2279617" cy="1191585"/>
            <a:chOff x="0" y="0"/>
            <a:chExt cx="3039489" cy="1588780"/>
          </a:xfrm>
        </p:grpSpPr>
        <p:grpSp>
          <p:nvGrpSpPr>
            <p:cNvPr name="Group 53" id="53"/>
            <p:cNvGrpSpPr/>
            <p:nvPr/>
          </p:nvGrpSpPr>
          <p:grpSpPr>
            <a:xfrm rot="0">
              <a:off x="0" y="0"/>
              <a:ext cx="3039489" cy="1588780"/>
              <a:chOff x="0" y="0"/>
              <a:chExt cx="620810" cy="324506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620810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620810">
                    <a:moveTo>
                      <a:pt x="84904" y="0"/>
                    </a:moveTo>
                    <a:lnTo>
                      <a:pt x="535907" y="0"/>
                    </a:lnTo>
                    <a:cubicBezTo>
                      <a:pt x="558424" y="0"/>
                      <a:pt x="580020" y="8945"/>
                      <a:pt x="595943" y="24868"/>
                    </a:cubicBezTo>
                    <a:cubicBezTo>
                      <a:pt x="611865" y="40790"/>
                      <a:pt x="620810" y="62386"/>
                      <a:pt x="620810" y="84904"/>
                    </a:cubicBezTo>
                    <a:lnTo>
                      <a:pt x="620810" y="239602"/>
                    </a:lnTo>
                    <a:cubicBezTo>
                      <a:pt x="620810" y="262120"/>
                      <a:pt x="611865" y="283715"/>
                      <a:pt x="595943" y="299638"/>
                    </a:cubicBezTo>
                    <a:cubicBezTo>
                      <a:pt x="580020" y="315560"/>
                      <a:pt x="558424" y="324506"/>
                      <a:pt x="535907" y="324506"/>
                    </a:cubicBezTo>
                    <a:lnTo>
                      <a:pt x="84904" y="324506"/>
                    </a:lnTo>
                    <a:cubicBezTo>
                      <a:pt x="62386" y="324506"/>
                      <a:pt x="40790" y="315560"/>
                      <a:pt x="24868" y="299638"/>
                    </a:cubicBezTo>
                    <a:cubicBezTo>
                      <a:pt x="8945" y="283715"/>
                      <a:pt x="0" y="262120"/>
                      <a:pt x="0" y="239602"/>
                    </a:cubicBezTo>
                    <a:lnTo>
                      <a:pt x="0" y="84904"/>
                    </a:lnTo>
                    <a:cubicBezTo>
                      <a:pt x="0" y="62386"/>
                      <a:pt x="8945" y="40790"/>
                      <a:pt x="24868" y="24868"/>
                    </a:cubicBezTo>
                    <a:cubicBezTo>
                      <a:pt x="40790" y="8945"/>
                      <a:pt x="62386" y="0"/>
                      <a:pt x="84904" y="0"/>
                    </a:cubicBezTo>
                    <a:close/>
                  </a:path>
                </a:pathLst>
              </a:custGeom>
              <a:solidFill>
                <a:srgbClr val="E78462"/>
              </a:solidFill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0" y="-47625"/>
                <a:ext cx="620810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6" id="56"/>
            <p:cNvGrpSpPr/>
            <p:nvPr/>
          </p:nvGrpSpPr>
          <p:grpSpPr>
            <a:xfrm rot="0">
              <a:off x="1234950" y="117213"/>
              <a:ext cx="1688828" cy="1354354"/>
              <a:chOff x="0" y="0"/>
              <a:chExt cx="344940" cy="276625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344940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344940">
                    <a:moveTo>
                      <a:pt x="122245" y="0"/>
                    </a:moveTo>
                    <a:lnTo>
                      <a:pt x="222695" y="0"/>
                    </a:lnTo>
                    <a:cubicBezTo>
                      <a:pt x="290209" y="0"/>
                      <a:pt x="344940" y="54731"/>
                      <a:pt x="344940" y="122245"/>
                    </a:cubicBezTo>
                    <a:lnTo>
                      <a:pt x="344940" y="154379"/>
                    </a:lnTo>
                    <a:cubicBezTo>
                      <a:pt x="344940" y="221893"/>
                      <a:pt x="290209" y="276625"/>
                      <a:pt x="222695" y="276625"/>
                    </a:cubicBezTo>
                    <a:lnTo>
                      <a:pt x="122245" y="276625"/>
                    </a:lnTo>
                    <a:cubicBezTo>
                      <a:pt x="54731" y="276625"/>
                      <a:pt x="0" y="221893"/>
                      <a:pt x="0" y="154379"/>
                    </a:cubicBezTo>
                    <a:lnTo>
                      <a:pt x="0" y="122245"/>
                    </a:lnTo>
                    <a:cubicBezTo>
                      <a:pt x="0" y="54731"/>
                      <a:pt x="54731" y="0"/>
                      <a:pt x="122245" y="0"/>
                    </a:cubicBezTo>
                    <a:close/>
                  </a:path>
                </a:pathLst>
              </a:custGeom>
              <a:solidFill>
                <a:srgbClr val="E784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0" y="-47625"/>
                <a:ext cx="344940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59" id="59"/>
          <p:cNvSpPr/>
          <p:nvPr/>
        </p:nvSpPr>
        <p:spPr>
          <a:xfrm flipH="false" flipV="false" rot="5400000">
            <a:off x="13111944" y="4512960"/>
            <a:ext cx="7623658" cy="1261080"/>
          </a:xfrm>
          <a:custGeom>
            <a:avLst/>
            <a:gdLst/>
            <a:ahLst/>
            <a:cxnLst/>
            <a:rect r="r" b="b" t="t" l="l"/>
            <a:pathLst>
              <a:path h="1261080" w="7623658">
                <a:moveTo>
                  <a:pt x="0" y="0"/>
                </a:moveTo>
                <a:lnTo>
                  <a:pt x="7623658" y="0"/>
                </a:lnTo>
                <a:lnTo>
                  <a:pt x="7623658" y="1261080"/>
                </a:lnTo>
                <a:lnTo>
                  <a:pt x="0" y="1261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0">
            <a:off x="1028700" y="9347332"/>
            <a:ext cx="15613811" cy="751415"/>
          </a:xfrm>
          <a:custGeom>
            <a:avLst/>
            <a:gdLst/>
            <a:ahLst/>
            <a:cxnLst/>
            <a:rect r="r" b="b" t="t" l="l"/>
            <a:pathLst>
              <a:path h="751415" w="15613811">
                <a:moveTo>
                  <a:pt x="0" y="0"/>
                </a:moveTo>
                <a:lnTo>
                  <a:pt x="15613811" y="0"/>
                </a:lnTo>
                <a:lnTo>
                  <a:pt x="15613811" y="751415"/>
                </a:lnTo>
                <a:lnTo>
                  <a:pt x="0" y="7514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1" id="61"/>
          <p:cNvGrpSpPr/>
          <p:nvPr/>
        </p:nvGrpSpPr>
        <p:grpSpPr>
          <a:xfrm rot="0">
            <a:off x="1028700" y="818431"/>
            <a:ext cx="15613811" cy="8653357"/>
            <a:chOff x="0" y="0"/>
            <a:chExt cx="4112279" cy="2279074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4112280" cy="2279073"/>
            </a:xfrm>
            <a:custGeom>
              <a:avLst/>
              <a:gdLst/>
              <a:ahLst/>
              <a:cxnLst/>
              <a:rect r="r" b="b" t="t" l="l"/>
              <a:pathLst>
                <a:path h="2279073" w="4112280">
                  <a:moveTo>
                    <a:pt x="9917" y="0"/>
                  </a:moveTo>
                  <a:lnTo>
                    <a:pt x="4102363" y="0"/>
                  </a:lnTo>
                  <a:cubicBezTo>
                    <a:pt x="4107840" y="0"/>
                    <a:pt x="4112280" y="4440"/>
                    <a:pt x="4112280" y="9917"/>
                  </a:cubicBezTo>
                  <a:lnTo>
                    <a:pt x="4112280" y="2269157"/>
                  </a:lnTo>
                  <a:cubicBezTo>
                    <a:pt x="4112280" y="2274634"/>
                    <a:pt x="4107840" y="2279073"/>
                    <a:pt x="4102363" y="2279073"/>
                  </a:cubicBezTo>
                  <a:lnTo>
                    <a:pt x="9917" y="2279073"/>
                  </a:lnTo>
                  <a:cubicBezTo>
                    <a:pt x="7287" y="2279073"/>
                    <a:pt x="4764" y="2278029"/>
                    <a:pt x="2905" y="2276169"/>
                  </a:cubicBezTo>
                  <a:cubicBezTo>
                    <a:pt x="1045" y="2274309"/>
                    <a:pt x="0" y="2271787"/>
                    <a:pt x="0" y="2269157"/>
                  </a:cubicBezTo>
                  <a:lnTo>
                    <a:pt x="0" y="9917"/>
                  </a:lnTo>
                  <a:cubicBezTo>
                    <a:pt x="0" y="4440"/>
                    <a:pt x="4440" y="0"/>
                    <a:pt x="9917" y="0"/>
                  </a:cubicBezTo>
                  <a:close/>
                </a:path>
              </a:pathLst>
            </a:custGeom>
            <a:solidFill>
              <a:srgbClr val="FCF4E8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28575"/>
              <a:ext cx="4112279" cy="2307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347871" y="1030309"/>
            <a:ext cx="14956138" cy="8229600"/>
            <a:chOff x="0" y="0"/>
            <a:chExt cx="3939065" cy="2167467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393906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939065">
                  <a:moveTo>
                    <a:pt x="10353" y="0"/>
                  </a:moveTo>
                  <a:lnTo>
                    <a:pt x="3928713" y="0"/>
                  </a:lnTo>
                  <a:cubicBezTo>
                    <a:pt x="3931458" y="0"/>
                    <a:pt x="3934092" y="1091"/>
                    <a:pt x="3936033" y="3032"/>
                  </a:cubicBezTo>
                  <a:cubicBezTo>
                    <a:pt x="3937975" y="4974"/>
                    <a:pt x="3939065" y="7607"/>
                    <a:pt x="3939065" y="10353"/>
                  </a:cubicBezTo>
                  <a:lnTo>
                    <a:pt x="3939065" y="2157114"/>
                  </a:lnTo>
                  <a:cubicBezTo>
                    <a:pt x="3939065" y="2159860"/>
                    <a:pt x="3937975" y="2162493"/>
                    <a:pt x="3936033" y="2164435"/>
                  </a:cubicBezTo>
                  <a:cubicBezTo>
                    <a:pt x="3934092" y="2166376"/>
                    <a:pt x="3931458" y="2167467"/>
                    <a:pt x="3928713" y="2167467"/>
                  </a:cubicBezTo>
                  <a:lnTo>
                    <a:pt x="10353" y="2167467"/>
                  </a:lnTo>
                  <a:cubicBezTo>
                    <a:pt x="7607" y="2167467"/>
                    <a:pt x="4974" y="2166376"/>
                    <a:pt x="3032" y="2164435"/>
                  </a:cubicBezTo>
                  <a:cubicBezTo>
                    <a:pt x="1091" y="2162493"/>
                    <a:pt x="0" y="2159860"/>
                    <a:pt x="0" y="2157114"/>
                  </a:cubicBezTo>
                  <a:lnTo>
                    <a:pt x="0" y="10353"/>
                  </a:lnTo>
                  <a:cubicBezTo>
                    <a:pt x="0" y="7607"/>
                    <a:pt x="1091" y="4974"/>
                    <a:pt x="3032" y="3032"/>
                  </a:cubicBezTo>
                  <a:cubicBezTo>
                    <a:pt x="4974" y="1091"/>
                    <a:pt x="7607" y="0"/>
                    <a:pt x="103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9FC2B6"/>
              </a:solidFill>
              <a:prstDash val="lgDash"/>
              <a:miter/>
            </a:ln>
          </p:spPr>
        </p:sp>
        <p:sp>
          <p:nvSpPr>
            <p:cNvPr name="TextBox 66" id="66"/>
            <p:cNvSpPr txBox="true"/>
            <p:nvPr/>
          </p:nvSpPr>
          <p:spPr>
            <a:xfrm>
              <a:off x="0" y="-28575"/>
              <a:ext cx="3939065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540290" y="1622751"/>
            <a:ext cx="263115" cy="263115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540290" y="2470372"/>
            <a:ext cx="263115" cy="263115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1540290" y="3317993"/>
            <a:ext cx="263115" cy="263115"/>
            <a:chOff x="0" y="0"/>
            <a:chExt cx="812800" cy="8128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1540290" y="4165614"/>
            <a:ext cx="263115" cy="263115"/>
            <a:chOff x="0" y="0"/>
            <a:chExt cx="812800" cy="8128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1540290" y="5013235"/>
            <a:ext cx="263115" cy="263115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1540290" y="5860856"/>
            <a:ext cx="263115" cy="263115"/>
            <a:chOff x="0" y="0"/>
            <a:chExt cx="812800" cy="8128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540290" y="6708477"/>
            <a:ext cx="263115" cy="263115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540290" y="7556097"/>
            <a:ext cx="263115" cy="263115"/>
            <a:chOff x="0" y="0"/>
            <a:chExt cx="812800" cy="8128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540290" y="8403718"/>
            <a:ext cx="263115" cy="263115"/>
            <a:chOff x="0" y="0"/>
            <a:chExt cx="812800" cy="8128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4" id="94"/>
          <p:cNvSpPr/>
          <p:nvPr/>
        </p:nvSpPr>
        <p:spPr>
          <a:xfrm flipH="false" flipV="false" rot="1743030">
            <a:off x="2051855" y="2935197"/>
            <a:ext cx="1070845" cy="926501"/>
          </a:xfrm>
          <a:custGeom>
            <a:avLst/>
            <a:gdLst/>
            <a:ahLst/>
            <a:cxnLst/>
            <a:rect r="r" b="b" t="t" l="l"/>
            <a:pathLst>
              <a:path h="926501" w="1070845">
                <a:moveTo>
                  <a:pt x="0" y="0"/>
                </a:moveTo>
                <a:lnTo>
                  <a:pt x="1070846" y="0"/>
                </a:lnTo>
                <a:lnTo>
                  <a:pt x="1070846" y="926501"/>
                </a:lnTo>
                <a:lnTo>
                  <a:pt x="0" y="9265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-58022" b="-75336"/>
            </a:stretch>
          </a:blipFill>
        </p:spPr>
      </p:sp>
      <p:grpSp>
        <p:nvGrpSpPr>
          <p:cNvPr name="Group 95" id="95"/>
          <p:cNvGrpSpPr/>
          <p:nvPr/>
        </p:nvGrpSpPr>
        <p:grpSpPr>
          <a:xfrm rot="0">
            <a:off x="2587278" y="1470992"/>
            <a:ext cx="8445518" cy="1444701"/>
            <a:chOff x="0" y="0"/>
            <a:chExt cx="2224334" cy="380497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2224334" cy="380497"/>
            </a:xfrm>
            <a:custGeom>
              <a:avLst/>
              <a:gdLst/>
              <a:ahLst/>
              <a:cxnLst/>
              <a:rect r="r" b="b" t="t" l="l"/>
              <a:pathLst>
                <a:path h="380497" w="2224334">
                  <a:moveTo>
                    <a:pt x="91669" y="0"/>
                  </a:moveTo>
                  <a:lnTo>
                    <a:pt x="2132665" y="0"/>
                  </a:lnTo>
                  <a:cubicBezTo>
                    <a:pt x="2183292" y="0"/>
                    <a:pt x="2224334" y="41042"/>
                    <a:pt x="2224334" y="91669"/>
                  </a:cubicBezTo>
                  <a:lnTo>
                    <a:pt x="2224334" y="288828"/>
                  </a:lnTo>
                  <a:cubicBezTo>
                    <a:pt x="2224334" y="339456"/>
                    <a:pt x="2183292" y="380497"/>
                    <a:pt x="2132665" y="380497"/>
                  </a:cubicBezTo>
                  <a:lnTo>
                    <a:pt x="91669" y="380497"/>
                  </a:lnTo>
                  <a:cubicBezTo>
                    <a:pt x="41042" y="380497"/>
                    <a:pt x="0" y="339456"/>
                    <a:pt x="0" y="288828"/>
                  </a:cubicBezTo>
                  <a:lnTo>
                    <a:pt x="0" y="91669"/>
                  </a:lnTo>
                  <a:cubicBezTo>
                    <a:pt x="0" y="41042"/>
                    <a:pt x="41042" y="0"/>
                    <a:pt x="91669" y="0"/>
                  </a:cubicBezTo>
                  <a:close/>
                </a:path>
              </a:pathLst>
            </a:custGeom>
            <a:solidFill>
              <a:srgbClr val="FFCF91"/>
            </a:solidFill>
            <a:ln w="47625" cap="rnd">
              <a:solidFill>
                <a:srgbClr val="E76262"/>
              </a:solidFill>
              <a:prstDash val="lgDash"/>
              <a:round/>
            </a:ln>
          </p:spPr>
        </p:sp>
        <p:sp>
          <p:nvSpPr>
            <p:cNvPr name="TextBox 97" id="97"/>
            <p:cNvSpPr txBox="true"/>
            <p:nvPr/>
          </p:nvSpPr>
          <p:spPr>
            <a:xfrm>
              <a:off x="0" y="-123825"/>
              <a:ext cx="2224334" cy="50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119"/>
                </a:lnSpc>
              </a:pPr>
              <a:r>
                <a:rPr lang="en-US" sz="5799">
                  <a:solidFill>
                    <a:srgbClr val="503D36"/>
                  </a:solidFill>
                  <a:latin typeface="More Sugar"/>
                </a:rPr>
                <a:t>CONDENAÇÃO</a:t>
              </a:r>
            </a:p>
          </p:txBody>
        </p:sp>
      </p:grpSp>
      <p:sp>
        <p:nvSpPr>
          <p:cNvPr name="TextBox 98" id="98"/>
          <p:cNvSpPr txBox="true"/>
          <p:nvPr/>
        </p:nvSpPr>
        <p:spPr>
          <a:xfrm rot="0">
            <a:off x="4435292" y="3322248"/>
            <a:ext cx="9417415" cy="494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03D36"/>
                </a:solidFill>
                <a:latin typeface="Glacial Indifference"/>
              </a:rPr>
              <a:t>A sentença se baseou na Lei 12.965/2014, conhecida como o</a:t>
            </a:r>
            <a:r>
              <a:rPr lang="en-US" sz="3500">
                <a:solidFill>
                  <a:srgbClr val="503D36"/>
                </a:solidFill>
                <a:latin typeface="Glacial Indifference Bold"/>
              </a:rPr>
              <a:t> Marco Civil da Internet</a:t>
            </a:r>
            <a:r>
              <a:rPr lang="en-US" sz="3500">
                <a:solidFill>
                  <a:srgbClr val="503D36"/>
                </a:solidFill>
                <a:latin typeface="Glacial Indifference"/>
              </a:rPr>
              <a:t>. O Facebook foi condenado a pagar 20 milhões de reais em danos morais coletivos em decorrência dos referidos vazamento de dados, além de desembolsar 5 mil reais para danos morais a cada usuário que comprovar que usava a rede social entre os anos de 2018 e 2019</a:t>
            </a:r>
          </a:p>
        </p:txBody>
      </p:sp>
      <p:grpSp>
        <p:nvGrpSpPr>
          <p:cNvPr name="Group 99" id="99"/>
          <p:cNvGrpSpPr/>
          <p:nvPr/>
        </p:nvGrpSpPr>
        <p:grpSpPr>
          <a:xfrm rot="0">
            <a:off x="594866" y="1690137"/>
            <a:ext cx="1232729" cy="7134324"/>
            <a:chOff x="0" y="0"/>
            <a:chExt cx="1643639" cy="9512432"/>
          </a:xfrm>
        </p:grpSpPr>
        <p:sp>
          <p:nvSpPr>
            <p:cNvPr name="TextBox 100" id="100"/>
            <p:cNvSpPr txBox="true"/>
            <p:nvPr/>
          </p:nvSpPr>
          <p:spPr>
            <a:xfrm rot="5400000">
              <a:off x="660444" y="-660444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1" id="101"/>
            <p:cNvSpPr txBox="true"/>
            <p:nvPr/>
          </p:nvSpPr>
          <p:spPr>
            <a:xfrm rot="5400000">
              <a:off x="660444" y="46921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2" id="102"/>
            <p:cNvSpPr txBox="true"/>
            <p:nvPr/>
          </p:nvSpPr>
          <p:spPr>
            <a:xfrm rot="5400000">
              <a:off x="660444" y="159887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3" id="103"/>
            <p:cNvSpPr txBox="true"/>
            <p:nvPr/>
          </p:nvSpPr>
          <p:spPr>
            <a:xfrm rot="5400000">
              <a:off x="660444" y="272853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4" id="104"/>
            <p:cNvSpPr txBox="true"/>
            <p:nvPr/>
          </p:nvSpPr>
          <p:spPr>
            <a:xfrm rot="5400000">
              <a:off x="660444" y="385819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5" id="105"/>
            <p:cNvSpPr txBox="true"/>
            <p:nvPr/>
          </p:nvSpPr>
          <p:spPr>
            <a:xfrm rot="5400000">
              <a:off x="660444" y="498785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6" id="106"/>
            <p:cNvSpPr txBox="true"/>
            <p:nvPr/>
          </p:nvSpPr>
          <p:spPr>
            <a:xfrm rot="5400000">
              <a:off x="660444" y="611751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7" id="107"/>
            <p:cNvSpPr txBox="true"/>
            <p:nvPr/>
          </p:nvSpPr>
          <p:spPr>
            <a:xfrm rot="5400000">
              <a:off x="660444" y="724717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8" id="108"/>
            <p:cNvSpPr txBox="true"/>
            <p:nvPr/>
          </p:nvSpPr>
          <p:spPr>
            <a:xfrm rot="5400000">
              <a:off x="660444" y="837683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FC2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7844350" y="-264431"/>
            <a:ext cx="10443650" cy="11081561"/>
          </a:xfrm>
          <a:custGeom>
            <a:avLst/>
            <a:gdLst/>
            <a:ahLst/>
            <a:cxnLst/>
            <a:rect r="r" b="b" t="t" l="l"/>
            <a:pathLst>
              <a:path h="11081561" w="10443650">
                <a:moveTo>
                  <a:pt x="0" y="0"/>
                </a:moveTo>
                <a:lnTo>
                  <a:pt x="10443650" y="0"/>
                </a:lnTo>
                <a:lnTo>
                  <a:pt x="10443650" y="11081561"/>
                </a:lnTo>
                <a:lnTo>
                  <a:pt x="0" y="11081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0379" b="-373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00148" y="-397281"/>
            <a:ext cx="10443650" cy="11081561"/>
          </a:xfrm>
          <a:custGeom>
            <a:avLst/>
            <a:gdLst/>
            <a:ahLst/>
            <a:cxnLst/>
            <a:rect r="r" b="b" t="t" l="l"/>
            <a:pathLst>
              <a:path h="11081561" w="10443650">
                <a:moveTo>
                  <a:pt x="0" y="0"/>
                </a:moveTo>
                <a:lnTo>
                  <a:pt x="10443650" y="0"/>
                </a:lnTo>
                <a:lnTo>
                  <a:pt x="10443650" y="11081562"/>
                </a:lnTo>
                <a:lnTo>
                  <a:pt x="0" y="11081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0379" t="-3737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164201" y="5191756"/>
            <a:ext cx="2279617" cy="1191585"/>
            <a:chOff x="0" y="0"/>
            <a:chExt cx="3039489" cy="158878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3039489" cy="1588780"/>
              <a:chOff x="0" y="0"/>
              <a:chExt cx="620810" cy="324506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20810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620810">
                    <a:moveTo>
                      <a:pt x="84904" y="0"/>
                    </a:moveTo>
                    <a:lnTo>
                      <a:pt x="535907" y="0"/>
                    </a:lnTo>
                    <a:cubicBezTo>
                      <a:pt x="558424" y="0"/>
                      <a:pt x="580020" y="8945"/>
                      <a:pt x="595943" y="24868"/>
                    </a:cubicBezTo>
                    <a:cubicBezTo>
                      <a:pt x="611865" y="40790"/>
                      <a:pt x="620810" y="62386"/>
                      <a:pt x="620810" y="84904"/>
                    </a:cubicBezTo>
                    <a:lnTo>
                      <a:pt x="620810" y="239602"/>
                    </a:lnTo>
                    <a:cubicBezTo>
                      <a:pt x="620810" y="262120"/>
                      <a:pt x="611865" y="283715"/>
                      <a:pt x="595943" y="299638"/>
                    </a:cubicBezTo>
                    <a:cubicBezTo>
                      <a:pt x="580020" y="315560"/>
                      <a:pt x="558424" y="324506"/>
                      <a:pt x="535907" y="324506"/>
                    </a:cubicBezTo>
                    <a:lnTo>
                      <a:pt x="84904" y="324506"/>
                    </a:lnTo>
                    <a:cubicBezTo>
                      <a:pt x="62386" y="324506"/>
                      <a:pt x="40790" y="315560"/>
                      <a:pt x="24868" y="299638"/>
                    </a:cubicBezTo>
                    <a:cubicBezTo>
                      <a:pt x="8945" y="283715"/>
                      <a:pt x="0" y="262120"/>
                      <a:pt x="0" y="239602"/>
                    </a:cubicBezTo>
                    <a:lnTo>
                      <a:pt x="0" y="84904"/>
                    </a:lnTo>
                    <a:cubicBezTo>
                      <a:pt x="0" y="62386"/>
                      <a:pt x="8945" y="40790"/>
                      <a:pt x="24868" y="24868"/>
                    </a:cubicBezTo>
                    <a:cubicBezTo>
                      <a:pt x="40790" y="8945"/>
                      <a:pt x="62386" y="0"/>
                      <a:pt x="84904" y="0"/>
                    </a:cubicBezTo>
                    <a:close/>
                  </a:path>
                </a:pathLst>
              </a:custGeom>
              <a:solidFill>
                <a:srgbClr val="E76262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620810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234950" y="117213"/>
              <a:ext cx="1688828" cy="1354354"/>
              <a:chOff x="0" y="0"/>
              <a:chExt cx="344940" cy="276625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44940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344940">
                    <a:moveTo>
                      <a:pt x="122245" y="0"/>
                    </a:moveTo>
                    <a:lnTo>
                      <a:pt x="222695" y="0"/>
                    </a:lnTo>
                    <a:cubicBezTo>
                      <a:pt x="290209" y="0"/>
                      <a:pt x="344940" y="54731"/>
                      <a:pt x="344940" y="122245"/>
                    </a:cubicBezTo>
                    <a:lnTo>
                      <a:pt x="344940" y="154379"/>
                    </a:lnTo>
                    <a:cubicBezTo>
                      <a:pt x="344940" y="221893"/>
                      <a:pt x="290209" y="276625"/>
                      <a:pt x="222695" y="276625"/>
                    </a:cubicBezTo>
                    <a:lnTo>
                      <a:pt x="122245" y="276625"/>
                    </a:lnTo>
                    <a:cubicBezTo>
                      <a:pt x="54731" y="276625"/>
                      <a:pt x="0" y="221893"/>
                      <a:pt x="0" y="154379"/>
                    </a:cubicBezTo>
                    <a:lnTo>
                      <a:pt x="0" y="122245"/>
                    </a:lnTo>
                    <a:cubicBezTo>
                      <a:pt x="0" y="54731"/>
                      <a:pt x="54731" y="0"/>
                      <a:pt x="122245" y="0"/>
                    </a:cubicBezTo>
                    <a:close/>
                  </a:path>
                </a:pathLst>
              </a:custGeom>
              <a:solidFill>
                <a:srgbClr val="E762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344940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5164201" y="6477329"/>
            <a:ext cx="2279617" cy="1191585"/>
            <a:chOff x="0" y="0"/>
            <a:chExt cx="3039489" cy="158878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3039489" cy="1588780"/>
              <a:chOff x="0" y="0"/>
              <a:chExt cx="620810" cy="32450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20810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620810">
                    <a:moveTo>
                      <a:pt x="84904" y="0"/>
                    </a:moveTo>
                    <a:lnTo>
                      <a:pt x="535907" y="0"/>
                    </a:lnTo>
                    <a:cubicBezTo>
                      <a:pt x="558424" y="0"/>
                      <a:pt x="580020" y="8945"/>
                      <a:pt x="595943" y="24868"/>
                    </a:cubicBezTo>
                    <a:cubicBezTo>
                      <a:pt x="611865" y="40790"/>
                      <a:pt x="620810" y="62386"/>
                      <a:pt x="620810" y="84904"/>
                    </a:cubicBezTo>
                    <a:lnTo>
                      <a:pt x="620810" y="239602"/>
                    </a:lnTo>
                    <a:cubicBezTo>
                      <a:pt x="620810" y="262120"/>
                      <a:pt x="611865" y="283715"/>
                      <a:pt x="595943" y="299638"/>
                    </a:cubicBezTo>
                    <a:cubicBezTo>
                      <a:pt x="580020" y="315560"/>
                      <a:pt x="558424" y="324506"/>
                      <a:pt x="535907" y="324506"/>
                    </a:cubicBezTo>
                    <a:lnTo>
                      <a:pt x="84904" y="324506"/>
                    </a:lnTo>
                    <a:cubicBezTo>
                      <a:pt x="62386" y="324506"/>
                      <a:pt x="40790" y="315560"/>
                      <a:pt x="24868" y="299638"/>
                    </a:cubicBezTo>
                    <a:cubicBezTo>
                      <a:pt x="8945" y="283715"/>
                      <a:pt x="0" y="262120"/>
                      <a:pt x="0" y="239602"/>
                    </a:cubicBezTo>
                    <a:lnTo>
                      <a:pt x="0" y="84904"/>
                    </a:lnTo>
                    <a:cubicBezTo>
                      <a:pt x="0" y="62386"/>
                      <a:pt x="8945" y="40790"/>
                      <a:pt x="24868" y="24868"/>
                    </a:cubicBezTo>
                    <a:cubicBezTo>
                      <a:pt x="40790" y="8945"/>
                      <a:pt x="62386" y="0"/>
                      <a:pt x="84904" y="0"/>
                    </a:cubicBezTo>
                    <a:close/>
                  </a:path>
                </a:pathLst>
              </a:custGeom>
              <a:solidFill>
                <a:srgbClr val="E78462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620810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234950" y="117213"/>
              <a:ext cx="1688828" cy="1354354"/>
              <a:chOff x="0" y="0"/>
              <a:chExt cx="344940" cy="276625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44940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344940">
                    <a:moveTo>
                      <a:pt x="122245" y="0"/>
                    </a:moveTo>
                    <a:lnTo>
                      <a:pt x="222695" y="0"/>
                    </a:lnTo>
                    <a:cubicBezTo>
                      <a:pt x="290209" y="0"/>
                      <a:pt x="344940" y="54731"/>
                      <a:pt x="344940" y="122245"/>
                    </a:cubicBezTo>
                    <a:lnTo>
                      <a:pt x="344940" y="154379"/>
                    </a:lnTo>
                    <a:cubicBezTo>
                      <a:pt x="344940" y="221893"/>
                      <a:pt x="290209" y="276625"/>
                      <a:pt x="222695" y="276625"/>
                    </a:cubicBezTo>
                    <a:lnTo>
                      <a:pt x="122245" y="276625"/>
                    </a:lnTo>
                    <a:cubicBezTo>
                      <a:pt x="54731" y="276625"/>
                      <a:pt x="0" y="221893"/>
                      <a:pt x="0" y="154379"/>
                    </a:cubicBezTo>
                    <a:lnTo>
                      <a:pt x="0" y="122245"/>
                    </a:lnTo>
                    <a:cubicBezTo>
                      <a:pt x="0" y="54731"/>
                      <a:pt x="54731" y="0"/>
                      <a:pt x="122245" y="0"/>
                    </a:cubicBezTo>
                    <a:close/>
                  </a:path>
                </a:pathLst>
              </a:custGeom>
              <a:solidFill>
                <a:srgbClr val="E784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344940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15164201" y="7763743"/>
            <a:ext cx="2279617" cy="1191585"/>
            <a:chOff x="0" y="0"/>
            <a:chExt cx="3039489" cy="1588780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3039489" cy="1588780"/>
              <a:chOff x="0" y="0"/>
              <a:chExt cx="620810" cy="324506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20810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620810">
                    <a:moveTo>
                      <a:pt x="84904" y="0"/>
                    </a:moveTo>
                    <a:lnTo>
                      <a:pt x="535907" y="0"/>
                    </a:lnTo>
                    <a:cubicBezTo>
                      <a:pt x="558424" y="0"/>
                      <a:pt x="580020" y="8945"/>
                      <a:pt x="595943" y="24868"/>
                    </a:cubicBezTo>
                    <a:cubicBezTo>
                      <a:pt x="611865" y="40790"/>
                      <a:pt x="620810" y="62386"/>
                      <a:pt x="620810" y="84904"/>
                    </a:cubicBezTo>
                    <a:lnTo>
                      <a:pt x="620810" y="239602"/>
                    </a:lnTo>
                    <a:cubicBezTo>
                      <a:pt x="620810" y="262120"/>
                      <a:pt x="611865" y="283715"/>
                      <a:pt x="595943" y="299638"/>
                    </a:cubicBezTo>
                    <a:cubicBezTo>
                      <a:pt x="580020" y="315560"/>
                      <a:pt x="558424" y="324506"/>
                      <a:pt x="535907" y="324506"/>
                    </a:cubicBezTo>
                    <a:lnTo>
                      <a:pt x="84904" y="324506"/>
                    </a:lnTo>
                    <a:cubicBezTo>
                      <a:pt x="62386" y="324506"/>
                      <a:pt x="40790" y="315560"/>
                      <a:pt x="24868" y="299638"/>
                    </a:cubicBezTo>
                    <a:cubicBezTo>
                      <a:pt x="8945" y="283715"/>
                      <a:pt x="0" y="262120"/>
                      <a:pt x="0" y="239602"/>
                    </a:cubicBezTo>
                    <a:lnTo>
                      <a:pt x="0" y="84904"/>
                    </a:lnTo>
                    <a:cubicBezTo>
                      <a:pt x="0" y="62386"/>
                      <a:pt x="8945" y="40790"/>
                      <a:pt x="24868" y="24868"/>
                    </a:cubicBezTo>
                    <a:cubicBezTo>
                      <a:pt x="40790" y="8945"/>
                      <a:pt x="62386" y="0"/>
                      <a:pt x="84904" y="0"/>
                    </a:cubicBezTo>
                    <a:close/>
                  </a:path>
                </a:pathLst>
              </a:custGeom>
              <a:solidFill>
                <a:srgbClr val="FFCF91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47625"/>
                <a:ext cx="620810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234950" y="117213"/>
              <a:ext cx="1688828" cy="1354354"/>
              <a:chOff x="0" y="0"/>
              <a:chExt cx="344940" cy="276625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344940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344940">
                    <a:moveTo>
                      <a:pt x="122245" y="0"/>
                    </a:moveTo>
                    <a:lnTo>
                      <a:pt x="222695" y="0"/>
                    </a:lnTo>
                    <a:cubicBezTo>
                      <a:pt x="290209" y="0"/>
                      <a:pt x="344940" y="54731"/>
                      <a:pt x="344940" y="122245"/>
                    </a:cubicBezTo>
                    <a:lnTo>
                      <a:pt x="344940" y="154379"/>
                    </a:lnTo>
                    <a:cubicBezTo>
                      <a:pt x="344940" y="221893"/>
                      <a:pt x="290209" y="276625"/>
                      <a:pt x="222695" y="276625"/>
                    </a:cubicBezTo>
                    <a:lnTo>
                      <a:pt x="122245" y="276625"/>
                    </a:lnTo>
                    <a:cubicBezTo>
                      <a:pt x="54731" y="276625"/>
                      <a:pt x="0" y="221893"/>
                      <a:pt x="0" y="154379"/>
                    </a:cubicBezTo>
                    <a:lnTo>
                      <a:pt x="0" y="122245"/>
                    </a:lnTo>
                    <a:cubicBezTo>
                      <a:pt x="0" y="54731"/>
                      <a:pt x="54731" y="0"/>
                      <a:pt x="122245" y="0"/>
                    </a:cubicBezTo>
                    <a:close/>
                  </a:path>
                </a:pathLst>
              </a:custGeom>
              <a:solidFill>
                <a:srgbClr val="FFCF91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344940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15256948" y="1331671"/>
            <a:ext cx="2186870" cy="1191585"/>
            <a:chOff x="0" y="0"/>
            <a:chExt cx="2915827" cy="1588780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2915827" cy="1588780"/>
              <a:chOff x="0" y="0"/>
              <a:chExt cx="595553" cy="324506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595553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595553">
                    <a:moveTo>
                      <a:pt x="88505" y="0"/>
                    </a:moveTo>
                    <a:lnTo>
                      <a:pt x="507048" y="0"/>
                    </a:lnTo>
                    <a:cubicBezTo>
                      <a:pt x="555928" y="0"/>
                      <a:pt x="595553" y="39625"/>
                      <a:pt x="595553" y="88505"/>
                    </a:cubicBezTo>
                    <a:lnTo>
                      <a:pt x="595553" y="236001"/>
                    </a:lnTo>
                    <a:cubicBezTo>
                      <a:pt x="595553" y="284881"/>
                      <a:pt x="555928" y="324506"/>
                      <a:pt x="507048" y="324506"/>
                    </a:cubicBezTo>
                    <a:lnTo>
                      <a:pt x="88505" y="324506"/>
                    </a:lnTo>
                    <a:cubicBezTo>
                      <a:pt x="39625" y="324506"/>
                      <a:pt x="0" y="284881"/>
                      <a:pt x="0" y="236001"/>
                    </a:cubicBezTo>
                    <a:lnTo>
                      <a:pt x="0" y="88505"/>
                    </a:lnTo>
                    <a:cubicBezTo>
                      <a:pt x="0" y="39625"/>
                      <a:pt x="39625" y="0"/>
                      <a:pt x="88505" y="0"/>
                    </a:cubicBezTo>
                    <a:close/>
                  </a:path>
                </a:pathLst>
              </a:custGeom>
              <a:solidFill>
                <a:srgbClr val="E76262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595553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135707" y="117213"/>
              <a:ext cx="2664410" cy="1354354"/>
              <a:chOff x="0" y="0"/>
              <a:chExt cx="544201" cy="276625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544201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544201">
                    <a:moveTo>
                      <a:pt x="77485" y="0"/>
                    </a:moveTo>
                    <a:lnTo>
                      <a:pt x="466716" y="0"/>
                    </a:lnTo>
                    <a:cubicBezTo>
                      <a:pt x="509510" y="0"/>
                      <a:pt x="544201" y="34691"/>
                      <a:pt x="544201" y="77485"/>
                    </a:cubicBezTo>
                    <a:lnTo>
                      <a:pt x="544201" y="199140"/>
                    </a:lnTo>
                    <a:cubicBezTo>
                      <a:pt x="544201" y="241933"/>
                      <a:pt x="509510" y="276625"/>
                      <a:pt x="466716" y="276625"/>
                    </a:cubicBezTo>
                    <a:lnTo>
                      <a:pt x="77485" y="276625"/>
                    </a:lnTo>
                    <a:cubicBezTo>
                      <a:pt x="34691" y="276625"/>
                      <a:pt x="0" y="241933"/>
                      <a:pt x="0" y="199140"/>
                    </a:cubicBezTo>
                    <a:lnTo>
                      <a:pt x="0" y="77485"/>
                    </a:lnTo>
                    <a:cubicBezTo>
                      <a:pt x="0" y="34691"/>
                      <a:pt x="34691" y="0"/>
                      <a:pt x="77485" y="0"/>
                    </a:cubicBezTo>
                    <a:close/>
                  </a:path>
                </a:pathLst>
              </a:custGeom>
              <a:solidFill>
                <a:srgbClr val="E762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47625"/>
                <a:ext cx="544201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2" id="32"/>
          <p:cNvGrpSpPr/>
          <p:nvPr/>
        </p:nvGrpSpPr>
        <p:grpSpPr>
          <a:xfrm rot="0">
            <a:off x="15256948" y="2618086"/>
            <a:ext cx="2186870" cy="1191585"/>
            <a:chOff x="0" y="0"/>
            <a:chExt cx="2915827" cy="1588780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2915827" cy="1588780"/>
              <a:chOff x="0" y="0"/>
              <a:chExt cx="595553" cy="324506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595553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595553">
                    <a:moveTo>
                      <a:pt x="88505" y="0"/>
                    </a:moveTo>
                    <a:lnTo>
                      <a:pt x="507048" y="0"/>
                    </a:lnTo>
                    <a:cubicBezTo>
                      <a:pt x="555928" y="0"/>
                      <a:pt x="595553" y="39625"/>
                      <a:pt x="595553" y="88505"/>
                    </a:cubicBezTo>
                    <a:lnTo>
                      <a:pt x="595553" y="236001"/>
                    </a:lnTo>
                    <a:cubicBezTo>
                      <a:pt x="595553" y="284881"/>
                      <a:pt x="555928" y="324506"/>
                      <a:pt x="507048" y="324506"/>
                    </a:cubicBezTo>
                    <a:lnTo>
                      <a:pt x="88505" y="324506"/>
                    </a:lnTo>
                    <a:cubicBezTo>
                      <a:pt x="39625" y="324506"/>
                      <a:pt x="0" y="284881"/>
                      <a:pt x="0" y="236001"/>
                    </a:cubicBezTo>
                    <a:lnTo>
                      <a:pt x="0" y="88505"/>
                    </a:lnTo>
                    <a:cubicBezTo>
                      <a:pt x="0" y="39625"/>
                      <a:pt x="39625" y="0"/>
                      <a:pt x="88505" y="0"/>
                    </a:cubicBezTo>
                    <a:close/>
                  </a:path>
                </a:pathLst>
              </a:custGeom>
              <a:solidFill>
                <a:srgbClr val="E78462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47625"/>
                <a:ext cx="595553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135707" y="117213"/>
              <a:ext cx="2664410" cy="1354354"/>
              <a:chOff x="0" y="0"/>
              <a:chExt cx="544201" cy="276625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544201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544201">
                    <a:moveTo>
                      <a:pt x="77485" y="0"/>
                    </a:moveTo>
                    <a:lnTo>
                      <a:pt x="466716" y="0"/>
                    </a:lnTo>
                    <a:cubicBezTo>
                      <a:pt x="509510" y="0"/>
                      <a:pt x="544201" y="34691"/>
                      <a:pt x="544201" y="77485"/>
                    </a:cubicBezTo>
                    <a:lnTo>
                      <a:pt x="544201" y="199140"/>
                    </a:lnTo>
                    <a:cubicBezTo>
                      <a:pt x="544201" y="241933"/>
                      <a:pt x="509510" y="276625"/>
                      <a:pt x="466716" y="276625"/>
                    </a:cubicBezTo>
                    <a:lnTo>
                      <a:pt x="77485" y="276625"/>
                    </a:lnTo>
                    <a:cubicBezTo>
                      <a:pt x="34691" y="276625"/>
                      <a:pt x="0" y="241933"/>
                      <a:pt x="0" y="199140"/>
                    </a:cubicBezTo>
                    <a:lnTo>
                      <a:pt x="0" y="77485"/>
                    </a:lnTo>
                    <a:cubicBezTo>
                      <a:pt x="0" y="34691"/>
                      <a:pt x="34691" y="0"/>
                      <a:pt x="77485" y="0"/>
                    </a:cubicBezTo>
                    <a:close/>
                  </a:path>
                </a:pathLst>
              </a:custGeom>
              <a:solidFill>
                <a:srgbClr val="E784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47625"/>
                <a:ext cx="544201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9" id="39"/>
          <p:cNvGrpSpPr/>
          <p:nvPr/>
        </p:nvGrpSpPr>
        <p:grpSpPr>
          <a:xfrm rot="0">
            <a:off x="15256948" y="3904921"/>
            <a:ext cx="2186870" cy="1191585"/>
            <a:chOff x="0" y="0"/>
            <a:chExt cx="2915827" cy="1588780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2915827" cy="1588780"/>
              <a:chOff x="0" y="0"/>
              <a:chExt cx="595553" cy="324506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595553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595553">
                    <a:moveTo>
                      <a:pt x="88505" y="0"/>
                    </a:moveTo>
                    <a:lnTo>
                      <a:pt x="507048" y="0"/>
                    </a:lnTo>
                    <a:cubicBezTo>
                      <a:pt x="555928" y="0"/>
                      <a:pt x="595553" y="39625"/>
                      <a:pt x="595553" y="88505"/>
                    </a:cubicBezTo>
                    <a:lnTo>
                      <a:pt x="595553" y="236001"/>
                    </a:lnTo>
                    <a:cubicBezTo>
                      <a:pt x="595553" y="284881"/>
                      <a:pt x="555928" y="324506"/>
                      <a:pt x="507048" y="324506"/>
                    </a:cubicBezTo>
                    <a:lnTo>
                      <a:pt x="88505" y="324506"/>
                    </a:lnTo>
                    <a:cubicBezTo>
                      <a:pt x="39625" y="324506"/>
                      <a:pt x="0" y="284881"/>
                      <a:pt x="0" y="236001"/>
                    </a:cubicBezTo>
                    <a:lnTo>
                      <a:pt x="0" y="88505"/>
                    </a:lnTo>
                    <a:cubicBezTo>
                      <a:pt x="0" y="39625"/>
                      <a:pt x="39625" y="0"/>
                      <a:pt x="88505" y="0"/>
                    </a:cubicBezTo>
                    <a:close/>
                  </a:path>
                </a:pathLst>
              </a:custGeom>
              <a:solidFill>
                <a:srgbClr val="FFCF91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28575"/>
                <a:ext cx="595553" cy="35308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3" id="43"/>
            <p:cNvGrpSpPr/>
            <p:nvPr/>
          </p:nvGrpSpPr>
          <p:grpSpPr>
            <a:xfrm rot="0">
              <a:off x="135707" y="117213"/>
              <a:ext cx="2664410" cy="1354354"/>
              <a:chOff x="0" y="0"/>
              <a:chExt cx="544201" cy="276625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544201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544201">
                    <a:moveTo>
                      <a:pt x="77485" y="0"/>
                    </a:moveTo>
                    <a:lnTo>
                      <a:pt x="466716" y="0"/>
                    </a:lnTo>
                    <a:cubicBezTo>
                      <a:pt x="509510" y="0"/>
                      <a:pt x="544201" y="34691"/>
                      <a:pt x="544201" y="77485"/>
                    </a:cubicBezTo>
                    <a:lnTo>
                      <a:pt x="544201" y="199140"/>
                    </a:lnTo>
                    <a:cubicBezTo>
                      <a:pt x="544201" y="241933"/>
                      <a:pt x="509510" y="276625"/>
                      <a:pt x="466716" y="276625"/>
                    </a:cubicBezTo>
                    <a:lnTo>
                      <a:pt x="77485" y="276625"/>
                    </a:lnTo>
                    <a:cubicBezTo>
                      <a:pt x="34691" y="276625"/>
                      <a:pt x="0" y="241933"/>
                      <a:pt x="0" y="199140"/>
                    </a:cubicBezTo>
                    <a:lnTo>
                      <a:pt x="0" y="77485"/>
                    </a:lnTo>
                    <a:cubicBezTo>
                      <a:pt x="0" y="34691"/>
                      <a:pt x="34691" y="0"/>
                      <a:pt x="77485" y="0"/>
                    </a:cubicBezTo>
                    <a:close/>
                  </a:path>
                </a:pathLst>
              </a:custGeom>
              <a:solidFill>
                <a:srgbClr val="FFCF91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28575"/>
                <a:ext cx="544201" cy="30520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46" id="46"/>
          <p:cNvSpPr/>
          <p:nvPr/>
        </p:nvSpPr>
        <p:spPr>
          <a:xfrm flipH="false" flipV="false" rot="5400000">
            <a:off x="13111944" y="4512960"/>
            <a:ext cx="7623658" cy="1261080"/>
          </a:xfrm>
          <a:custGeom>
            <a:avLst/>
            <a:gdLst/>
            <a:ahLst/>
            <a:cxnLst/>
            <a:rect r="r" b="b" t="t" l="l"/>
            <a:pathLst>
              <a:path h="1261080" w="7623658">
                <a:moveTo>
                  <a:pt x="0" y="0"/>
                </a:moveTo>
                <a:lnTo>
                  <a:pt x="7623658" y="0"/>
                </a:lnTo>
                <a:lnTo>
                  <a:pt x="7623658" y="1261080"/>
                </a:lnTo>
                <a:lnTo>
                  <a:pt x="0" y="1261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0">
            <a:off x="661541" y="1470992"/>
            <a:ext cx="1232729" cy="7134324"/>
            <a:chOff x="0" y="0"/>
            <a:chExt cx="1643639" cy="9512432"/>
          </a:xfrm>
        </p:grpSpPr>
        <p:sp>
          <p:nvSpPr>
            <p:cNvPr name="TextBox 48" id="48"/>
            <p:cNvSpPr txBox="true"/>
            <p:nvPr/>
          </p:nvSpPr>
          <p:spPr>
            <a:xfrm rot="-5400000">
              <a:off x="508044" y="611751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-5400000">
              <a:off x="508044" y="-660444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-5400000">
              <a:off x="508044" y="46921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-5400000">
              <a:off x="508044" y="159887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-5400000">
              <a:off x="508044" y="272853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-5400000">
              <a:off x="508044" y="385819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4" id="54"/>
            <p:cNvSpPr txBox="true"/>
            <p:nvPr/>
          </p:nvSpPr>
          <p:spPr>
            <a:xfrm rot="-5400000">
              <a:off x="508044" y="498785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5" id="55"/>
            <p:cNvSpPr txBox="true"/>
            <p:nvPr/>
          </p:nvSpPr>
          <p:spPr>
            <a:xfrm rot="-5400000">
              <a:off x="508044" y="724717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6" id="56"/>
            <p:cNvSpPr txBox="true"/>
            <p:nvPr/>
          </p:nvSpPr>
          <p:spPr>
            <a:xfrm rot="-5400000">
              <a:off x="508044" y="837683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0">
            <a:off x="1028700" y="9347332"/>
            <a:ext cx="15613811" cy="751415"/>
          </a:xfrm>
          <a:custGeom>
            <a:avLst/>
            <a:gdLst/>
            <a:ahLst/>
            <a:cxnLst/>
            <a:rect r="r" b="b" t="t" l="l"/>
            <a:pathLst>
              <a:path h="751415" w="15613811">
                <a:moveTo>
                  <a:pt x="0" y="0"/>
                </a:moveTo>
                <a:lnTo>
                  <a:pt x="15613811" y="0"/>
                </a:lnTo>
                <a:lnTo>
                  <a:pt x="15613811" y="751415"/>
                </a:lnTo>
                <a:lnTo>
                  <a:pt x="0" y="7514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0">
            <a:off x="1028700" y="743240"/>
            <a:ext cx="15613811" cy="8800520"/>
            <a:chOff x="0" y="0"/>
            <a:chExt cx="4112279" cy="2317832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4112280" cy="2317832"/>
            </a:xfrm>
            <a:custGeom>
              <a:avLst/>
              <a:gdLst/>
              <a:ahLst/>
              <a:cxnLst/>
              <a:rect r="r" b="b" t="t" l="l"/>
              <a:pathLst>
                <a:path h="2317832" w="4112280">
                  <a:moveTo>
                    <a:pt x="9917" y="0"/>
                  </a:moveTo>
                  <a:lnTo>
                    <a:pt x="4102363" y="0"/>
                  </a:lnTo>
                  <a:cubicBezTo>
                    <a:pt x="4107840" y="0"/>
                    <a:pt x="4112280" y="4440"/>
                    <a:pt x="4112280" y="9917"/>
                  </a:cubicBezTo>
                  <a:lnTo>
                    <a:pt x="4112280" y="2307916"/>
                  </a:lnTo>
                  <a:cubicBezTo>
                    <a:pt x="4112280" y="2310546"/>
                    <a:pt x="4111235" y="2313068"/>
                    <a:pt x="4109375" y="2314928"/>
                  </a:cubicBezTo>
                  <a:cubicBezTo>
                    <a:pt x="4107515" y="2316788"/>
                    <a:pt x="4104993" y="2317832"/>
                    <a:pt x="4102363" y="2317832"/>
                  </a:cubicBezTo>
                  <a:lnTo>
                    <a:pt x="9917" y="2317832"/>
                  </a:lnTo>
                  <a:cubicBezTo>
                    <a:pt x="4440" y="2317832"/>
                    <a:pt x="0" y="2313393"/>
                    <a:pt x="0" y="2307916"/>
                  </a:cubicBezTo>
                  <a:lnTo>
                    <a:pt x="0" y="9917"/>
                  </a:lnTo>
                  <a:cubicBezTo>
                    <a:pt x="0" y="4440"/>
                    <a:pt x="4440" y="0"/>
                    <a:pt x="9917" y="0"/>
                  </a:cubicBezTo>
                  <a:close/>
                </a:path>
              </a:pathLst>
            </a:custGeom>
            <a:solidFill>
              <a:srgbClr val="FCF4E8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28575"/>
              <a:ext cx="4112279" cy="2346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394244" y="923354"/>
            <a:ext cx="14956138" cy="8229600"/>
            <a:chOff x="0" y="0"/>
            <a:chExt cx="3939065" cy="2167467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393906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939065">
                  <a:moveTo>
                    <a:pt x="10353" y="0"/>
                  </a:moveTo>
                  <a:lnTo>
                    <a:pt x="3928713" y="0"/>
                  </a:lnTo>
                  <a:cubicBezTo>
                    <a:pt x="3931458" y="0"/>
                    <a:pt x="3934092" y="1091"/>
                    <a:pt x="3936033" y="3032"/>
                  </a:cubicBezTo>
                  <a:cubicBezTo>
                    <a:pt x="3937975" y="4974"/>
                    <a:pt x="3939065" y="7607"/>
                    <a:pt x="3939065" y="10353"/>
                  </a:cubicBezTo>
                  <a:lnTo>
                    <a:pt x="3939065" y="2157114"/>
                  </a:lnTo>
                  <a:cubicBezTo>
                    <a:pt x="3939065" y="2159860"/>
                    <a:pt x="3937975" y="2162493"/>
                    <a:pt x="3936033" y="2164435"/>
                  </a:cubicBezTo>
                  <a:cubicBezTo>
                    <a:pt x="3934092" y="2166376"/>
                    <a:pt x="3931458" y="2167467"/>
                    <a:pt x="3928713" y="2167467"/>
                  </a:cubicBezTo>
                  <a:lnTo>
                    <a:pt x="10353" y="2167467"/>
                  </a:lnTo>
                  <a:cubicBezTo>
                    <a:pt x="7607" y="2167467"/>
                    <a:pt x="4974" y="2166376"/>
                    <a:pt x="3032" y="2164435"/>
                  </a:cubicBezTo>
                  <a:cubicBezTo>
                    <a:pt x="1091" y="2162493"/>
                    <a:pt x="0" y="2159860"/>
                    <a:pt x="0" y="2157114"/>
                  </a:cubicBezTo>
                  <a:lnTo>
                    <a:pt x="0" y="10353"/>
                  </a:lnTo>
                  <a:cubicBezTo>
                    <a:pt x="0" y="7607"/>
                    <a:pt x="1091" y="4974"/>
                    <a:pt x="3032" y="3032"/>
                  </a:cubicBezTo>
                  <a:cubicBezTo>
                    <a:pt x="4974" y="1091"/>
                    <a:pt x="7607" y="0"/>
                    <a:pt x="103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9FC2B6"/>
              </a:solidFill>
              <a:prstDash val="lgDash"/>
              <a:miter/>
            </a:ln>
          </p:spPr>
        </p:sp>
        <p:sp>
          <p:nvSpPr>
            <p:cNvPr name="TextBox 63" id="63"/>
            <p:cNvSpPr txBox="true"/>
            <p:nvPr/>
          </p:nvSpPr>
          <p:spPr>
            <a:xfrm>
              <a:off x="0" y="-28575"/>
              <a:ext cx="3939065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540290" y="1622751"/>
            <a:ext cx="263115" cy="263115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540290" y="2470372"/>
            <a:ext cx="263115" cy="263115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540290" y="3317993"/>
            <a:ext cx="263115" cy="263115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1540290" y="4165614"/>
            <a:ext cx="263115" cy="263115"/>
            <a:chOff x="0" y="0"/>
            <a:chExt cx="812800" cy="8128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1540290" y="5013235"/>
            <a:ext cx="263115" cy="263115"/>
            <a:chOff x="0" y="0"/>
            <a:chExt cx="812800" cy="8128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1540290" y="5860856"/>
            <a:ext cx="263115" cy="263115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1540290" y="6708477"/>
            <a:ext cx="263115" cy="263115"/>
            <a:chOff x="0" y="0"/>
            <a:chExt cx="812800" cy="8128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540290" y="7556097"/>
            <a:ext cx="263115" cy="263115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540290" y="8403718"/>
            <a:ext cx="263115" cy="263115"/>
            <a:chOff x="0" y="0"/>
            <a:chExt cx="812800" cy="8128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594866" y="1690137"/>
            <a:ext cx="1232729" cy="7134324"/>
            <a:chOff x="0" y="0"/>
            <a:chExt cx="1643639" cy="9512432"/>
          </a:xfrm>
        </p:grpSpPr>
        <p:sp>
          <p:nvSpPr>
            <p:cNvPr name="TextBox 92" id="92"/>
            <p:cNvSpPr txBox="true"/>
            <p:nvPr/>
          </p:nvSpPr>
          <p:spPr>
            <a:xfrm rot="5400000">
              <a:off x="660444" y="-660444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3" id="93"/>
            <p:cNvSpPr txBox="true"/>
            <p:nvPr/>
          </p:nvSpPr>
          <p:spPr>
            <a:xfrm rot="5400000">
              <a:off x="660444" y="46921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4" id="94"/>
            <p:cNvSpPr txBox="true"/>
            <p:nvPr/>
          </p:nvSpPr>
          <p:spPr>
            <a:xfrm rot="5400000">
              <a:off x="660444" y="159887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5" id="95"/>
            <p:cNvSpPr txBox="true"/>
            <p:nvPr/>
          </p:nvSpPr>
          <p:spPr>
            <a:xfrm rot="5400000">
              <a:off x="660444" y="272853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6" id="96"/>
            <p:cNvSpPr txBox="true"/>
            <p:nvPr/>
          </p:nvSpPr>
          <p:spPr>
            <a:xfrm rot="5400000">
              <a:off x="660444" y="385819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7" id="97"/>
            <p:cNvSpPr txBox="true"/>
            <p:nvPr/>
          </p:nvSpPr>
          <p:spPr>
            <a:xfrm rot="5400000">
              <a:off x="660444" y="498785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8" id="98"/>
            <p:cNvSpPr txBox="true"/>
            <p:nvPr/>
          </p:nvSpPr>
          <p:spPr>
            <a:xfrm rot="5400000">
              <a:off x="660444" y="611751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9" id="99"/>
            <p:cNvSpPr txBox="true"/>
            <p:nvPr/>
          </p:nvSpPr>
          <p:spPr>
            <a:xfrm rot="5400000">
              <a:off x="660444" y="724717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0" id="100"/>
            <p:cNvSpPr txBox="true"/>
            <p:nvPr/>
          </p:nvSpPr>
          <p:spPr>
            <a:xfrm rot="5400000">
              <a:off x="660444" y="837683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</p:grpSp>
      <p:grpSp>
        <p:nvGrpSpPr>
          <p:cNvPr name="Group 101" id="101"/>
          <p:cNvGrpSpPr/>
          <p:nvPr/>
        </p:nvGrpSpPr>
        <p:grpSpPr>
          <a:xfrm rot="0">
            <a:off x="2647591" y="1622751"/>
            <a:ext cx="11603626" cy="1444701"/>
            <a:chOff x="0" y="0"/>
            <a:chExt cx="3056099" cy="380497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3056099" cy="380497"/>
            </a:xfrm>
            <a:custGeom>
              <a:avLst/>
              <a:gdLst/>
              <a:ahLst/>
              <a:cxnLst/>
              <a:rect r="r" b="b" t="t" l="l"/>
              <a:pathLst>
                <a:path h="380497" w="3056099">
                  <a:moveTo>
                    <a:pt x="66720" y="0"/>
                  </a:moveTo>
                  <a:lnTo>
                    <a:pt x="2989379" y="0"/>
                  </a:lnTo>
                  <a:cubicBezTo>
                    <a:pt x="3026228" y="0"/>
                    <a:pt x="3056099" y="29871"/>
                    <a:pt x="3056099" y="66720"/>
                  </a:cubicBezTo>
                  <a:lnTo>
                    <a:pt x="3056099" y="313778"/>
                  </a:lnTo>
                  <a:cubicBezTo>
                    <a:pt x="3056099" y="350626"/>
                    <a:pt x="3026228" y="380497"/>
                    <a:pt x="2989379" y="380497"/>
                  </a:cubicBezTo>
                  <a:lnTo>
                    <a:pt x="66720" y="380497"/>
                  </a:lnTo>
                  <a:cubicBezTo>
                    <a:pt x="29871" y="380497"/>
                    <a:pt x="0" y="350626"/>
                    <a:pt x="0" y="313778"/>
                  </a:cubicBezTo>
                  <a:lnTo>
                    <a:pt x="0" y="66720"/>
                  </a:lnTo>
                  <a:cubicBezTo>
                    <a:pt x="0" y="29871"/>
                    <a:pt x="29871" y="0"/>
                    <a:pt x="66720" y="0"/>
                  </a:cubicBezTo>
                  <a:close/>
                </a:path>
              </a:pathLst>
            </a:custGeom>
            <a:solidFill>
              <a:srgbClr val="FFCF91"/>
            </a:solidFill>
            <a:ln w="47625" cap="rnd">
              <a:solidFill>
                <a:srgbClr val="E76262"/>
              </a:solidFill>
              <a:prstDash val="lgDash"/>
              <a:round/>
            </a:ln>
          </p:spPr>
        </p:sp>
        <p:sp>
          <p:nvSpPr>
            <p:cNvPr name="TextBox 103" id="103"/>
            <p:cNvSpPr txBox="true"/>
            <p:nvPr/>
          </p:nvSpPr>
          <p:spPr>
            <a:xfrm>
              <a:off x="0" y="-123825"/>
              <a:ext cx="3056099" cy="50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119"/>
                </a:lnSpc>
              </a:pPr>
              <a:r>
                <a:rPr lang="en-US" sz="5799">
                  <a:solidFill>
                    <a:srgbClr val="503D36"/>
                  </a:solidFill>
                  <a:latin typeface="More Sugar"/>
                </a:rPr>
                <a:t>MARCO CIVIL DA INTERNET</a:t>
              </a:r>
            </a:p>
          </p:txBody>
        </p:sp>
      </p:grpSp>
      <p:grpSp>
        <p:nvGrpSpPr>
          <p:cNvPr name="Group 104" id="104"/>
          <p:cNvGrpSpPr/>
          <p:nvPr/>
        </p:nvGrpSpPr>
        <p:grpSpPr>
          <a:xfrm rot="0">
            <a:off x="2259225" y="3576749"/>
            <a:ext cx="5585125" cy="3131728"/>
            <a:chOff x="0" y="0"/>
            <a:chExt cx="1641540" cy="92045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1641540" cy="920455"/>
            </a:xfrm>
            <a:custGeom>
              <a:avLst/>
              <a:gdLst/>
              <a:ahLst/>
              <a:cxnLst/>
              <a:rect r="r" b="b" t="t" l="l"/>
              <a:pathLst>
                <a:path h="920455" w="1641540">
                  <a:moveTo>
                    <a:pt x="0" y="0"/>
                  </a:moveTo>
                  <a:lnTo>
                    <a:pt x="1641540" y="0"/>
                  </a:lnTo>
                  <a:lnTo>
                    <a:pt x="1641540" y="920455"/>
                  </a:lnTo>
                  <a:lnTo>
                    <a:pt x="0" y="920455"/>
                  </a:lnTo>
                  <a:close/>
                </a:path>
              </a:pathLst>
            </a:custGeom>
            <a:solidFill>
              <a:srgbClr val="FFCF91"/>
            </a:solidFill>
            <a:ln w="28575" cap="sq">
              <a:solidFill>
                <a:srgbClr val="E76262"/>
              </a:solidFill>
              <a:prstDash val="lgDash"/>
              <a:miter/>
            </a:ln>
          </p:spPr>
        </p:sp>
        <p:sp>
          <p:nvSpPr>
            <p:cNvPr name="TextBox 106" id="106"/>
            <p:cNvSpPr txBox="true"/>
            <p:nvPr/>
          </p:nvSpPr>
          <p:spPr>
            <a:xfrm>
              <a:off x="0" y="-28575"/>
              <a:ext cx="1641540" cy="949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7" id="107"/>
          <p:cNvSpPr txBox="true"/>
          <p:nvPr/>
        </p:nvSpPr>
        <p:spPr>
          <a:xfrm rot="0">
            <a:off x="2321326" y="3704660"/>
            <a:ext cx="5102447" cy="278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5"/>
              </a:lnSpc>
              <a:spcBef>
                <a:spcPct val="0"/>
              </a:spcBef>
            </a:pPr>
            <a:r>
              <a:rPr lang="en-US" sz="2668">
                <a:solidFill>
                  <a:srgbClr val="503D36"/>
                </a:solidFill>
                <a:latin typeface="Glacial Indifference Bold"/>
              </a:rPr>
              <a:t>T</a:t>
            </a:r>
            <a:r>
              <a:rPr lang="en-US" sz="2668">
                <a:solidFill>
                  <a:srgbClr val="503D36"/>
                </a:solidFill>
                <a:latin typeface="Glacial Indifference Bold"/>
              </a:rPr>
              <a:t>em como objetivo regular os direitos, garantias e deveres no uso da internet. Essa lei estabelece princípios que visam tornar a internet no Brasil mais segura e democrática.</a:t>
            </a:r>
          </a:p>
        </p:txBody>
      </p:sp>
      <p:sp>
        <p:nvSpPr>
          <p:cNvPr name="TextBox 108" id="108"/>
          <p:cNvSpPr txBox="true"/>
          <p:nvPr/>
        </p:nvSpPr>
        <p:spPr>
          <a:xfrm rot="0">
            <a:off x="8206300" y="3541542"/>
            <a:ext cx="7695686" cy="50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5"/>
              </a:lnSpc>
              <a:spcBef>
                <a:spcPct val="0"/>
              </a:spcBef>
            </a:pPr>
            <a:r>
              <a:rPr lang="en-US" sz="3589">
                <a:solidFill>
                  <a:srgbClr val="503D36"/>
                </a:solidFill>
                <a:latin typeface="Glacial Indifference"/>
              </a:rPr>
              <a:t> pode-se dizer que o Brasil apresenta instrumentos eficientes para regular o tema “dados pessoais” na atualidade, na medida em que, embora à época não estivesse sendo tutelado à luz da LGPD, o caso do Facebook pode ser enquadrado sob a ótica do Marco Civil da Internet.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FC2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7844350" y="-264431"/>
            <a:ext cx="10443650" cy="11081561"/>
          </a:xfrm>
          <a:custGeom>
            <a:avLst/>
            <a:gdLst/>
            <a:ahLst/>
            <a:cxnLst/>
            <a:rect r="r" b="b" t="t" l="l"/>
            <a:pathLst>
              <a:path h="11081561" w="10443650">
                <a:moveTo>
                  <a:pt x="0" y="0"/>
                </a:moveTo>
                <a:lnTo>
                  <a:pt x="10443650" y="0"/>
                </a:lnTo>
                <a:lnTo>
                  <a:pt x="10443650" y="11081561"/>
                </a:lnTo>
                <a:lnTo>
                  <a:pt x="0" y="11081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0379" b="-373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00148" y="-397281"/>
            <a:ext cx="10443650" cy="11081561"/>
          </a:xfrm>
          <a:custGeom>
            <a:avLst/>
            <a:gdLst/>
            <a:ahLst/>
            <a:cxnLst/>
            <a:rect r="r" b="b" t="t" l="l"/>
            <a:pathLst>
              <a:path h="11081561" w="10443650">
                <a:moveTo>
                  <a:pt x="0" y="0"/>
                </a:moveTo>
                <a:lnTo>
                  <a:pt x="10443650" y="0"/>
                </a:lnTo>
                <a:lnTo>
                  <a:pt x="10443650" y="11081562"/>
                </a:lnTo>
                <a:lnTo>
                  <a:pt x="0" y="11081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0379" t="-3737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256948" y="1331671"/>
            <a:ext cx="2186870" cy="1191585"/>
            <a:chOff x="0" y="0"/>
            <a:chExt cx="2915827" cy="158878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2915827" cy="1588780"/>
              <a:chOff x="0" y="0"/>
              <a:chExt cx="595553" cy="324506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595553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595553">
                    <a:moveTo>
                      <a:pt x="88505" y="0"/>
                    </a:moveTo>
                    <a:lnTo>
                      <a:pt x="507048" y="0"/>
                    </a:lnTo>
                    <a:cubicBezTo>
                      <a:pt x="555928" y="0"/>
                      <a:pt x="595553" y="39625"/>
                      <a:pt x="595553" y="88505"/>
                    </a:cubicBezTo>
                    <a:lnTo>
                      <a:pt x="595553" y="236001"/>
                    </a:lnTo>
                    <a:cubicBezTo>
                      <a:pt x="595553" y="284881"/>
                      <a:pt x="555928" y="324506"/>
                      <a:pt x="507048" y="324506"/>
                    </a:cubicBezTo>
                    <a:lnTo>
                      <a:pt x="88505" y="324506"/>
                    </a:lnTo>
                    <a:cubicBezTo>
                      <a:pt x="39625" y="324506"/>
                      <a:pt x="0" y="284881"/>
                      <a:pt x="0" y="236001"/>
                    </a:cubicBezTo>
                    <a:lnTo>
                      <a:pt x="0" y="88505"/>
                    </a:lnTo>
                    <a:cubicBezTo>
                      <a:pt x="0" y="39625"/>
                      <a:pt x="39625" y="0"/>
                      <a:pt x="88505" y="0"/>
                    </a:cubicBezTo>
                    <a:close/>
                  </a:path>
                </a:pathLst>
              </a:custGeom>
              <a:solidFill>
                <a:srgbClr val="E76262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595553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35707" y="117213"/>
              <a:ext cx="2664410" cy="1354354"/>
              <a:chOff x="0" y="0"/>
              <a:chExt cx="544201" cy="276625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544201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544201">
                    <a:moveTo>
                      <a:pt x="77485" y="0"/>
                    </a:moveTo>
                    <a:lnTo>
                      <a:pt x="466716" y="0"/>
                    </a:lnTo>
                    <a:cubicBezTo>
                      <a:pt x="509510" y="0"/>
                      <a:pt x="544201" y="34691"/>
                      <a:pt x="544201" y="77485"/>
                    </a:cubicBezTo>
                    <a:lnTo>
                      <a:pt x="544201" y="199140"/>
                    </a:lnTo>
                    <a:cubicBezTo>
                      <a:pt x="544201" y="241933"/>
                      <a:pt x="509510" y="276625"/>
                      <a:pt x="466716" y="276625"/>
                    </a:cubicBezTo>
                    <a:lnTo>
                      <a:pt x="77485" y="276625"/>
                    </a:lnTo>
                    <a:cubicBezTo>
                      <a:pt x="34691" y="276625"/>
                      <a:pt x="0" y="241933"/>
                      <a:pt x="0" y="199140"/>
                    </a:cubicBezTo>
                    <a:lnTo>
                      <a:pt x="0" y="77485"/>
                    </a:lnTo>
                    <a:cubicBezTo>
                      <a:pt x="0" y="34691"/>
                      <a:pt x="34691" y="0"/>
                      <a:pt x="77485" y="0"/>
                    </a:cubicBezTo>
                    <a:close/>
                  </a:path>
                </a:pathLst>
              </a:custGeom>
              <a:solidFill>
                <a:srgbClr val="E762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544201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5256948" y="2618086"/>
            <a:ext cx="2186870" cy="1191585"/>
            <a:chOff x="0" y="0"/>
            <a:chExt cx="2915827" cy="158878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915827" cy="1588780"/>
              <a:chOff x="0" y="0"/>
              <a:chExt cx="595553" cy="32450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95553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595553">
                    <a:moveTo>
                      <a:pt x="88505" y="0"/>
                    </a:moveTo>
                    <a:lnTo>
                      <a:pt x="507048" y="0"/>
                    </a:lnTo>
                    <a:cubicBezTo>
                      <a:pt x="555928" y="0"/>
                      <a:pt x="595553" y="39625"/>
                      <a:pt x="595553" y="88505"/>
                    </a:cubicBezTo>
                    <a:lnTo>
                      <a:pt x="595553" y="236001"/>
                    </a:lnTo>
                    <a:cubicBezTo>
                      <a:pt x="595553" y="284881"/>
                      <a:pt x="555928" y="324506"/>
                      <a:pt x="507048" y="324506"/>
                    </a:cubicBezTo>
                    <a:lnTo>
                      <a:pt x="88505" y="324506"/>
                    </a:lnTo>
                    <a:cubicBezTo>
                      <a:pt x="39625" y="324506"/>
                      <a:pt x="0" y="284881"/>
                      <a:pt x="0" y="236001"/>
                    </a:cubicBezTo>
                    <a:lnTo>
                      <a:pt x="0" y="88505"/>
                    </a:lnTo>
                    <a:cubicBezTo>
                      <a:pt x="0" y="39625"/>
                      <a:pt x="39625" y="0"/>
                      <a:pt x="88505" y="0"/>
                    </a:cubicBezTo>
                    <a:close/>
                  </a:path>
                </a:pathLst>
              </a:custGeom>
              <a:solidFill>
                <a:srgbClr val="E78462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595553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35707" y="117213"/>
              <a:ext cx="2664410" cy="1354354"/>
              <a:chOff x="0" y="0"/>
              <a:chExt cx="544201" cy="276625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44201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544201">
                    <a:moveTo>
                      <a:pt x="77485" y="0"/>
                    </a:moveTo>
                    <a:lnTo>
                      <a:pt x="466716" y="0"/>
                    </a:lnTo>
                    <a:cubicBezTo>
                      <a:pt x="509510" y="0"/>
                      <a:pt x="544201" y="34691"/>
                      <a:pt x="544201" y="77485"/>
                    </a:cubicBezTo>
                    <a:lnTo>
                      <a:pt x="544201" y="199140"/>
                    </a:lnTo>
                    <a:cubicBezTo>
                      <a:pt x="544201" y="241933"/>
                      <a:pt x="509510" y="276625"/>
                      <a:pt x="466716" y="276625"/>
                    </a:cubicBezTo>
                    <a:lnTo>
                      <a:pt x="77485" y="276625"/>
                    </a:lnTo>
                    <a:cubicBezTo>
                      <a:pt x="34691" y="276625"/>
                      <a:pt x="0" y="241933"/>
                      <a:pt x="0" y="199140"/>
                    </a:cubicBezTo>
                    <a:lnTo>
                      <a:pt x="0" y="77485"/>
                    </a:lnTo>
                    <a:cubicBezTo>
                      <a:pt x="0" y="34691"/>
                      <a:pt x="34691" y="0"/>
                      <a:pt x="77485" y="0"/>
                    </a:cubicBezTo>
                    <a:close/>
                  </a:path>
                </a:pathLst>
              </a:custGeom>
              <a:solidFill>
                <a:srgbClr val="E784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544201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15256948" y="3904921"/>
            <a:ext cx="2186870" cy="1191585"/>
            <a:chOff x="0" y="0"/>
            <a:chExt cx="2915827" cy="1588780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2915827" cy="1588780"/>
              <a:chOff x="0" y="0"/>
              <a:chExt cx="595553" cy="324506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95553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595553">
                    <a:moveTo>
                      <a:pt x="88505" y="0"/>
                    </a:moveTo>
                    <a:lnTo>
                      <a:pt x="507048" y="0"/>
                    </a:lnTo>
                    <a:cubicBezTo>
                      <a:pt x="555928" y="0"/>
                      <a:pt x="595553" y="39625"/>
                      <a:pt x="595553" y="88505"/>
                    </a:cubicBezTo>
                    <a:lnTo>
                      <a:pt x="595553" y="236001"/>
                    </a:lnTo>
                    <a:cubicBezTo>
                      <a:pt x="595553" y="284881"/>
                      <a:pt x="555928" y="324506"/>
                      <a:pt x="507048" y="324506"/>
                    </a:cubicBezTo>
                    <a:lnTo>
                      <a:pt x="88505" y="324506"/>
                    </a:lnTo>
                    <a:cubicBezTo>
                      <a:pt x="39625" y="324506"/>
                      <a:pt x="0" y="284881"/>
                      <a:pt x="0" y="236001"/>
                    </a:cubicBezTo>
                    <a:lnTo>
                      <a:pt x="0" y="88505"/>
                    </a:lnTo>
                    <a:cubicBezTo>
                      <a:pt x="0" y="39625"/>
                      <a:pt x="39625" y="0"/>
                      <a:pt x="88505" y="0"/>
                    </a:cubicBezTo>
                    <a:close/>
                  </a:path>
                </a:pathLst>
              </a:custGeom>
              <a:solidFill>
                <a:srgbClr val="FFCF91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47625"/>
                <a:ext cx="595553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35707" y="117213"/>
              <a:ext cx="2664410" cy="1354354"/>
              <a:chOff x="0" y="0"/>
              <a:chExt cx="544201" cy="276625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544201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544201">
                    <a:moveTo>
                      <a:pt x="77485" y="0"/>
                    </a:moveTo>
                    <a:lnTo>
                      <a:pt x="466716" y="0"/>
                    </a:lnTo>
                    <a:cubicBezTo>
                      <a:pt x="509510" y="0"/>
                      <a:pt x="544201" y="34691"/>
                      <a:pt x="544201" y="77485"/>
                    </a:cubicBezTo>
                    <a:lnTo>
                      <a:pt x="544201" y="199140"/>
                    </a:lnTo>
                    <a:cubicBezTo>
                      <a:pt x="544201" y="241933"/>
                      <a:pt x="509510" y="276625"/>
                      <a:pt x="466716" y="276625"/>
                    </a:cubicBezTo>
                    <a:lnTo>
                      <a:pt x="77485" y="276625"/>
                    </a:lnTo>
                    <a:cubicBezTo>
                      <a:pt x="34691" y="276625"/>
                      <a:pt x="0" y="241933"/>
                      <a:pt x="0" y="199140"/>
                    </a:cubicBezTo>
                    <a:lnTo>
                      <a:pt x="0" y="77485"/>
                    </a:lnTo>
                    <a:cubicBezTo>
                      <a:pt x="0" y="34691"/>
                      <a:pt x="34691" y="0"/>
                      <a:pt x="77485" y="0"/>
                    </a:cubicBezTo>
                    <a:close/>
                  </a:path>
                </a:pathLst>
              </a:custGeom>
              <a:solidFill>
                <a:srgbClr val="FFCF91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544201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15256948" y="5190915"/>
            <a:ext cx="2186870" cy="1191585"/>
            <a:chOff x="0" y="0"/>
            <a:chExt cx="2915827" cy="1588780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2915827" cy="1588780"/>
              <a:chOff x="0" y="0"/>
              <a:chExt cx="595553" cy="324506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595553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595553">
                    <a:moveTo>
                      <a:pt x="88505" y="0"/>
                    </a:moveTo>
                    <a:lnTo>
                      <a:pt x="507048" y="0"/>
                    </a:lnTo>
                    <a:cubicBezTo>
                      <a:pt x="555928" y="0"/>
                      <a:pt x="595553" y="39625"/>
                      <a:pt x="595553" y="88505"/>
                    </a:cubicBezTo>
                    <a:lnTo>
                      <a:pt x="595553" y="236001"/>
                    </a:lnTo>
                    <a:cubicBezTo>
                      <a:pt x="595553" y="284881"/>
                      <a:pt x="555928" y="324506"/>
                      <a:pt x="507048" y="324506"/>
                    </a:cubicBezTo>
                    <a:lnTo>
                      <a:pt x="88505" y="324506"/>
                    </a:lnTo>
                    <a:cubicBezTo>
                      <a:pt x="39625" y="324506"/>
                      <a:pt x="0" y="284881"/>
                      <a:pt x="0" y="236001"/>
                    </a:cubicBezTo>
                    <a:lnTo>
                      <a:pt x="0" y="88505"/>
                    </a:lnTo>
                    <a:cubicBezTo>
                      <a:pt x="0" y="39625"/>
                      <a:pt x="39625" y="0"/>
                      <a:pt x="88505" y="0"/>
                    </a:cubicBezTo>
                    <a:close/>
                  </a:path>
                </a:pathLst>
              </a:custGeom>
              <a:solidFill>
                <a:srgbClr val="E76262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595553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135707" y="117213"/>
              <a:ext cx="2664410" cy="1354354"/>
              <a:chOff x="0" y="0"/>
              <a:chExt cx="544201" cy="276625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544201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544201">
                    <a:moveTo>
                      <a:pt x="77485" y="0"/>
                    </a:moveTo>
                    <a:lnTo>
                      <a:pt x="466716" y="0"/>
                    </a:lnTo>
                    <a:cubicBezTo>
                      <a:pt x="509510" y="0"/>
                      <a:pt x="544201" y="34691"/>
                      <a:pt x="544201" y="77485"/>
                    </a:cubicBezTo>
                    <a:lnTo>
                      <a:pt x="544201" y="199140"/>
                    </a:lnTo>
                    <a:cubicBezTo>
                      <a:pt x="544201" y="241933"/>
                      <a:pt x="509510" y="276625"/>
                      <a:pt x="466716" y="276625"/>
                    </a:cubicBezTo>
                    <a:lnTo>
                      <a:pt x="77485" y="276625"/>
                    </a:lnTo>
                    <a:cubicBezTo>
                      <a:pt x="34691" y="276625"/>
                      <a:pt x="0" y="241933"/>
                      <a:pt x="0" y="199140"/>
                    </a:cubicBezTo>
                    <a:lnTo>
                      <a:pt x="0" y="77485"/>
                    </a:lnTo>
                    <a:cubicBezTo>
                      <a:pt x="0" y="34691"/>
                      <a:pt x="34691" y="0"/>
                      <a:pt x="77485" y="0"/>
                    </a:cubicBezTo>
                    <a:close/>
                  </a:path>
                </a:pathLst>
              </a:custGeom>
              <a:solidFill>
                <a:srgbClr val="E762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47625"/>
                <a:ext cx="544201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2" id="32"/>
          <p:cNvGrpSpPr/>
          <p:nvPr/>
        </p:nvGrpSpPr>
        <p:grpSpPr>
          <a:xfrm rot="0">
            <a:off x="15256948" y="6477329"/>
            <a:ext cx="2186870" cy="1191585"/>
            <a:chOff x="0" y="0"/>
            <a:chExt cx="2915827" cy="1588780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2915827" cy="1588780"/>
              <a:chOff x="0" y="0"/>
              <a:chExt cx="595553" cy="324506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595553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595553">
                    <a:moveTo>
                      <a:pt x="88505" y="0"/>
                    </a:moveTo>
                    <a:lnTo>
                      <a:pt x="507048" y="0"/>
                    </a:lnTo>
                    <a:cubicBezTo>
                      <a:pt x="555928" y="0"/>
                      <a:pt x="595553" y="39625"/>
                      <a:pt x="595553" y="88505"/>
                    </a:cubicBezTo>
                    <a:lnTo>
                      <a:pt x="595553" y="236001"/>
                    </a:lnTo>
                    <a:cubicBezTo>
                      <a:pt x="595553" y="284881"/>
                      <a:pt x="555928" y="324506"/>
                      <a:pt x="507048" y="324506"/>
                    </a:cubicBezTo>
                    <a:lnTo>
                      <a:pt x="88505" y="324506"/>
                    </a:lnTo>
                    <a:cubicBezTo>
                      <a:pt x="39625" y="324506"/>
                      <a:pt x="0" y="284881"/>
                      <a:pt x="0" y="236001"/>
                    </a:cubicBezTo>
                    <a:lnTo>
                      <a:pt x="0" y="88505"/>
                    </a:lnTo>
                    <a:cubicBezTo>
                      <a:pt x="0" y="39625"/>
                      <a:pt x="39625" y="0"/>
                      <a:pt x="88505" y="0"/>
                    </a:cubicBezTo>
                    <a:close/>
                  </a:path>
                </a:pathLst>
              </a:custGeom>
              <a:solidFill>
                <a:srgbClr val="E78462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47625"/>
                <a:ext cx="595553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135707" y="117213"/>
              <a:ext cx="2664410" cy="1354354"/>
              <a:chOff x="0" y="0"/>
              <a:chExt cx="544201" cy="276625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544201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544201">
                    <a:moveTo>
                      <a:pt x="77485" y="0"/>
                    </a:moveTo>
                    <a:lnTo>
                      <a:pt x="466716" y="0"/>
                    </a:lnTo>
                    <a:cubicBezTo>
                      <a:pt x="509510" y="0"/>
                      <a:pt x="544201" y="34691"/>
                      <a:pt x="544201" y="77485"/>
                    </a:cubicBezTo>
                    <a:lnTo>
                      <a:pt x="544201" y="199140"/>
                    </a:lnTo>
                    <a:cubicBezTo>
                      <a:pt x="544201" y="241933"/>
                      <a:pt x="509510" y="276625"/>
                      <a:pt x="466716" y="276625"/>
                    </a:cubicBezTo>
                    <a:lnTo>
                      <a:pt x="77485" y="276625"/>
                    </a:lnTo>
                    <a:cubicBezTo>
                      <a:pt x="34691" y="276625"/>
                      <a:pt x="0" y="241933"/>
                      <a:pt x="0" y="199140"/>
                    </a:cubicBezTo>
                    <a:lnTo>
                      <a:pt x="0" y="77485"/>
                    </a:lnTo>
                    <a:cubicBezTo>
                      <a:pt x="0" y="34691"/>
                      <a:pt x="34691" y="0"/>
                      <a:pt x="77485" y="0"/>
                    </a:cubicBezTo>
                    <a:close/>
                  </a:path>
                </a:pathLst>
              </a:custGeom>
              <a:solidFill>
                <a:srgbClr val="E784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47625"/>
                <a:ext cx="544201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9" id="39"/>
          <p:cNvGrpSpPr/>
          <p:nvPr/>
        </p:nvGrpSpPr>
        <p:grpSpPr>
          <a:xfrm rot="0">
            <a:off x="15256948" y="7807926"/>
            <a:ext cx="2186870" cy="1191585"/>
            <a:chOff x="0" y="0"/>
            <a:chExt cx="2915827" cy="1588780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2915827" cy="1588780"/>
              <a:chOff x="0" y="0"/>
              <a:chExt cx="595553" cy="324506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595553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595553">
                    <a:moveTo>
                      <a:pt x="88505" y="0"/>
                    </a:moveTo>
                    <a:lnTo>
                      <a:pt x="507048" y="0"/>
                    </a:lnTo>
                    <a:cubicBezTo>
                      <a:pt x="555928" y="0"/>
                      <a:pt x="595553" y="39625"/>
                      <a:pt x="595553" y="88505"/>
                    </a:cubicBezTo>
                    <a:lnTo>
                      <a:pt x="595553" y="236001"/>
                    </a:lnTo>
                    <a:cubicBezTo>
                      <a:pt x="595553" y="284881"/>
                      <a:pt x="555928" y="324506"/>
                      <a:pt x="507048" y="324506"/>
                    </a:cubicBezTo>
                    <a:lnTo>
                      <a:pt x="88505" y="324506"/>
                    </a:lnTo>
                    <a:cubicBezTo>
                      <a:pt x="39625" y="324506"/>
                      <a:pt x="0" y="284881"/>
                      <a:pt x="0" y="236001"/>
                    </a:cubicBezTo>
                    <a:lnTo>
                      <a:pt x="0" y="88505"/>
                    </a:lnTo>
                    <a:cubicBezTo>
                      <a:pt x="0" y="39625"/>
                      <a:pt x="39625" y="0"/>
                      <a:pt x="88505" y="0"/>
                    </a:cubicBezTo>
                    <a:close/>
                  </a:path>
                </a:pathLst>
              </a:custGeom>
              <a:solidFill>
                <a:srgbClr val="FFCF91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28575"/>
                <a:ext cx="595553" cy="35308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3" id="43"/>
            <p:cNvGrpSpPr/>
            <p:nvPr/>
          </p:nvGrpSpPr>
          <p:grpSpPr>
            <a:xfrm rot="0">
              <a:off x="135707" y="117213"/>
              <a:ext cx="2664410" cy="1354354"/>
              <a:chOff x="0" y="0"/>
              <a:chExt cx="544201" cy="276625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544201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544201">
                    <a:moveTo>
                      <a:pt x="77485" y="0"/>
                    </a:moveTo>
                    <a:lnTo>
                      <a:pt x="466716" y="0"/>
                    </a:lnTo>
                    <a:cubicBezTo>
                      <a:pt x="509510" y="0"/>
                      <a:pt x="544201" y="34691"/>
                      <a:pt x="544201" y="77485"/>
                    </a:cubicBezTo>
                    <a:lnTo>
                      <a:pt x="544201" y="199140"/>
                    </a:lnTo>
                    <a:cubicBezTo>
                      <a:pt x="544201" y="241933"/>
                      <a:pt x="509510" y="276625"/>
                      <a:pt x="466716" y="276625"/>
                    </a:cubicBezTo>
                    <a:lnTo>
                      <a:pt x="77485" y="276625"/>
                    </a:lnTo>
                    <a:cubicBezTo>
                      <a:pt x="34691" y="276625"/>
                      <a:pt x="0" y="241933"/>
                      <a:pt x="0" y="199140"/>
                    </a:cubicBezTo>
                    <a:lnTo>
                      <a:pt x="0" y="77485"/>
                    </a:lnTo>
                    <a:cubicBezTo>
                      <a:pt x="0" y="34691"/>
                      <a:pt x="34691" y="0"/>
                      <a:pt x="77485" y="0"/>
                    </a:cubicBezTo>
                    <a:close/>
                  </a:path>
                </a:pathLst>
              </a:custGeom>
              <a:solidFill>
                <a:srgbClr val="FFCF91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66675"/>
                <a:ext cx="544201" cy="34330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4200"/>
                  </a:lnSpc>
                </a:pPr>
              </a:p>
            </p:txBody>
          </p:sp>
        </p:grpSp>
      </p:grpSp>
      <p:sp>
        <p:nvSpPr>
          <p:cNvPr name="Freeform 46" id="46"/>
          <p:cNvSpPr/>
          <p:nvPr/>
        </p:nvSpPr>
        <p:spPr>
          <a:xfrm flipH="false" flipV="false" rot="5400000">
            <a:off x="13111944" y="4512960"/>
            <a:ext cx="7623658" cy="1261080"/>
          </a:xfrm>
          <a:custGeom>
            <a:avLst/>
            <a:gdLst/>
            <a:ahLst/>
            <a:cxnLst/>
            <a:rect r="r" b="b" t="t" l="l"/>
            <a:pathLst>
              <a:path h="1261080" w="7623658">
                <a:moveTo>
                  <a:pt x="0" y="0"/>
                </a:moveTo>
                <a:lnTo>
                  <a:pt x="7623658" y="0"/>
                </a:lnTo>
                <a:lnTo>
                  <a:pt x="7623658" y="1261080"/>
                </a:lnTo>
                <a:lnTo>
                  <a:pt x="0" y="1261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0">
            <a:off x="661541" y="1470992"/>
            <a:ext cx="1232729" cy="7134324"/>
            <a:chOff x="0" y="0"/>
            <a:chExt cx="1643639" cy="9512432"/>
          </a:xfrm>
        </p:grpSpPr>
        <p:sp>
          <p:nvSpPr>
            <p:cNvPr name="TextBox 48" id="48"/>
            <p:cNvSpPr txBox="true"/>
            <p:nvPr/>
          </p:nvSpPr>
          <p:spPr>
            <a:xfrm rot="-5400000">
              <a:off x="508044" y="611751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-5400000">
              <a:off x="508044" y="-660444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-5400000">
              <a:off x="508044" y="46921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-5400000">
              <a:off x="508044" y="159887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-5400000">
              <a:off x="508044" y="272853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-5400000">
              <a:off x="508044" y="385819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4" id="54"/>
            <p:cNvSpPr txBox="true"/>
            <p:nvPr/>
          </p:nvSpPr>
          <p:spPr>
            <a:xfrm rot="-5400000">
              <a:off x="508044" y="498785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5" id="55"/>
            <p:cNvSpPr txBox="true"/>
            <p:nvPr/>
          </p:nvSpPr>
          <p:spPr>
            <a:xfrm rot="-5400000">
              <a:off x="508044" y="724717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6" id="56"/>
            <p:cNvSpPr txBox="true"/>
            <p:nvPr/>
          </p:nvSpPr>
          <p:spPr>
            <a:xfrm rot="-5400000">
              <a:off x="508044" y="837683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0">
            <a:off x="1028700" y="9347332"/>
            <a:ext cx="15613811" cy="751415"/>
          </a:xfrm>
          <a:custGeom>
            <a:avLst/>
            <a:gdLst/>
            <a:ahLst/>
            <a:cxnLst/>
            <a:rect r="r" b="b" t="t" l="l"/>
            <a:pathLst>
              <a:path h="751415" w="15613811">
                <a:moveTo>
                  <a:pt x="0" y="0"/>
                </a:moveTo>
                <a:lnTo>
                  <a:pt x="15613811" y="0"/>
                </a:lnTo>
                <a:lnTo>
                  <a:pt x="15613811" y="751415"/>
                </a:lnTo>
                <a:lnTo>
                  <a:pt x="0" y="7514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0">
            <a:off x="1028700" y="743240"/>
            <a:ext cx="15613811" cy="8800520"/>
            <a:chOff x="0" y="0"/>
            <a:chExt cx="4112279" cy="2317832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4112280" cy="2317832"/>
            </a:xfrm>
            <a:custGeom>
              <a:avLst/>
              <a:gdLst/>
              <a:ahLst/>
              <a:cxnLst/>
              <a:rect r="r" b="b" t="t" l="l"/>
              <a:pathLst>
                <a:path h="2317832" w="4112280">
                  <a:moveTo>
                    <a:pt x="9917" y="0"/>
                  </a:moveTo>
                  <a:lnTo>
                    <a:pt x="4102363" y="0"/>
                  </a:lnTo>
                  <a:cubicBezTo>
                    <a:pt x="4107840" y="0"/>
                    <a:pt x="4112280" y="4440"/>
                    <a:pt x="4112280" y="9917"/>
                  </a:cubicBezTo>
                  <a:lnTo>
                    <a:pt x="4112280" y="2307916"/>
                  </a:lnTo>
                  <a:cubicBezTo>
                    <a:pt x="4112280" y="2310546"/>
                    <a:pt x="4111235" y="2313068"/>
                    <a:pt x="4109375" y="2314928"/>
                  </a:cubicBezTo>
                  <a:cubicBezTo>
                    <a:pt x="4107515" y="2316788"/>
                    <a:pt x="4104993" y="2317832"/>
                    <a:pt x="4102363" y="2317832"/>
                  </a:cubicBezTo>
                  <a:lnTo>
                    <a:pt x="9917" y="2317832"/>
                  </a:lnTo>
                  <a:cubicBezTo>
                    <a:pt x="4440" y="2317832"/>
                    <a:pt x="0" y="2313393"/>
                    <a:pt x="0" y="2307916"/>
                  </a:cubicBezTo>
                  <a:lnTo>
                    <a:pt x="0" y="9917"/>
                  </a:lnTo>
                  <a:cubicBezTo>
                    <a:pt x="0" y="4440"/>
                    <a:pt x="4440" y="0"/>
                    <a:pt x="9917" y="0"/>
                  </a:cubicBezTo>
                  <a:close/>
                </a:path>
              </a:pathLst>
            </a:custGeom>
            <a:solidFill>
              <a:srgbClr val="FCF4E8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28575"/>
              <a:ext cx="4112279" cy="2346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540290" y="1622751"/>
            <a:ext cx="263115" cy="263115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540290" y="2470372"/>
            <a:ext cx="263115" cy="263115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540290" y="3317993"/>
            <a:ext cx="263115" cy="263115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540290" y="4165614"/>
            <a:ext cx="263115" cy="263115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1540290" y="5013235"/>
            <a:ext cx="263115" cy="263115"/>
            <a:chOff x="0" y="0"/>
            <a:chExt cx="812800" cy="8128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1540290" y="5860856"/>
            <a:ext cx="263115" cy="263115"/>
            <a:chOff x="0" y="0"/>
            <a:chExt cx="812800" cy="8128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1540290" y="6708477"/>
            <a:ext cx="263115" cy="263115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1540290" y="7556097"/>
            <a:ext cx="263115" cy="263115"/>
            <a:chOff x="0" y="0"/>
            <a:chExt cx="812800" cy="8128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540290" y="8403718"/>
            <a:ext cx="263115" cy="263115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3600321" y="1806894"/>
            <a:ext cx="10470569" cy="1195399"/>
            <a:chOff x="0" y="0"/>
            <a:chExt cx="13960758" cy="1593865"/>
          </a:xfrm>
        </p:grpSpPr>
        <p:grpSp>
          <p:nvGrpSpPr>
            <p:cNvPr name="Group 89" id="89"/>
            <p:cNvGrpSpPr/>
            <p:nvPr/>
          </p:nvGrpSpPr>
          <p:grpSpPr>
            <a:xfrm rot="0">
              <a:off x="0" y="0"/>
              <a:ext cx="13960758" cy="1593865"/>
              <a:chOff x="0" y="0"/>
              <a:chExt cx="3020517" cy="344845"/>
            </a:xfrm>
          </p:grpSpPr>
          <p:sp>
            <p:nvSpPr>
              <p:cNvPr name="Freeform 90" id="90"/>
              <p:cNvSpPr/>
              <p:nvPr/>
            </p:nvSpPr>
            <p:spPr>
              <a:xfrm flipH="false" flipV="false" rot="0">
                <a:off x="0" y="0"/>
                <a:ext cx="3020517" cy="344845"/>
              </a:xfrm>
              <a:custGeom>
                <a:avLst/>
                <a:gdLst/>
                <a:ahLst/>
                <a:cxnLst/>
                <a:rect r="r" b="b" t="t" l="l"/>
                <a:pathLst>
                  <a:path h="344845" w="3020517">
                    <a:moveTo>
                      <a:pt x="85978" y="0"/>
                    </a:moveTo>
                    <a:lnTo>
                      <a:pt x="2934540" y="0"/>
                    </a:lnTo>
                    <a:cubicBezTo>
                      <a:pt x="2982024" y="0"/>
                      <a:pt x="3020517" y="38493"/>
                      <a:pt x="3020517" y="85978"/>
                    </a:cubicBezTo>
                    <a:lnTo>
                      <a:pt x="3020517" y="258867"/>
                    </a:lnTo>
                    <a:cubicBezTo>
                      <a:pt x="3020517" y="306351"/>
                      <a:pt x="2982024" y="344845"/>
                      <a:pt x="2934540" y="344845"/>
                    </a:cubicBezTo>
                    <a:lnTo>
                      <a:pt x="85978" y="344845"/>
                    </a:lnTo>
                    <a:cubicBezTo>
                      <a:pt x="38493" y="344845"/>
                      <a:pt x="0" y="306351"/>
                      <a:pt x="0" y="258867"/>
                    </a:cubicBezTo>
                    <a:lnTo>
                      <a:pt x="0" y="85978"/>
                    </a:lnTo>
                    <a:cubicBezTo>
                      <a:pt x="0" y="38493"/>
                      <a:pt x="38493" y="0"/>
                      <a:pt x="8597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E76262"/>
                </a:solidFill>
                <a:prstDash val="lgDash"/>
                <a:round/>
              </a:ln>
            </p:spPr>
          </p:sp>
          <p:sp>
            <p:nvSpPr>
              <p:cNvPr name="TextBox 91" id="91"/>
              <p:cNvSpPr txBox="true"/>
              <p:nvPr/>
            </p:nvSpPr>
            <p:spPr>
              <a:xfrm>
                <a:off x="0" y="-47625"/>
                <a:ext cx="3020517" cy="392470"/>
              </a:xfrm>
              <a:prstGeom prst="rect">
                <a:avLst/>
              </a:prstGeom>
            </p:spPr>
            <p:txBody>
              <a:bodyPr anchor="ctr" rtlCol="false" tIns="39886" lIns="39886" bIns="39886" rIns="39886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92" id="92"/>
            <p:cNvSpPr txBox="true"/>
            <p:nvPr/>
          </p:nvSpPr>
          <p:spPr>
            <a:xfrm rot="0">
              <a:off x="778098" y="263157"/>
              <a:ext cx="12404562" cy="10580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216"/>
                </a:lnSpc>
                <a:spcBef>
                  <a:spcPct val="0"/>
                </a:spcBef>
              </a:pPr>
              <a:r>
                <a:rPr lang="en-US" sz="5180">
                  <a:solidFill>
                    <a:srgbClr val="503D36"/>
                  </a:solidFill>
                  <a:latin typeface="More Sugar"/>
                </a:rPr>
                <a:t>FONTES</a:t>
              </a:r>
            </a:p>
          </p:txBody>
        </p:sp>
      </p:grpSp>
      <p:sp>
        <p:nvSpPr>
          <p:cNvPr name="Freeform 93" id="93"/>
          <p:cNvSpPr/>
          <p:nvPr/>
        </p:nvSpPr>
        <p:spPr>
          <a:xfrm flipH="false" flipV="false" rot="887935">
            <a:off x="14615088" y="1602586"/>
            <a:ext cx="919616" cy="1697279"/>
          </a:xfrm>
          <a:custGeom>
            <a:avLst/>
            <a:gdLst/>
            <a:ahLst/>
            <a:cxnLst/>
            <a:rect r="r" b="b" t="t" l="l"/>
            <a:pathLst>
              <a:path h="1697279" w="919616">
                <a:moveTo>
                  <a:pt x="0" y="0"/>
                </a:moveTo>
                <a:lnTo>
                  <a:pt x="919617" y="0"/>
                </a:lnTo>
                <a:lnTo>
                  <a:pt x="919617" y="1697278"/>
                </a:lnTo>
                <a:lnTo>
                  <a:pt x="0" y="16972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4" id="94"/>
          <p:cNvGrpSpPr/>
          <p:nvPr/>
        </p:nvGrpSpPr>
        <p:grpSpPr>
          <a:xfrm rot="0">
            <a:off x="594866" y="1690137"/>
            <a:ext cx="1232729" cy="7134324"/>
            <a:chOff x="0" y="0"/>
            <a:chExt cx="1643639" cy="9512432"/>
          </a:xfrm>
        </p:grpSpPr>
        <p:sp>
          <p:nvSpPr>
            <p:cNvPr name="TextBox 95" id="95"/>
            <p:cNvSpPr txBox="true"/>
            <p:nvPr/>
          </p:nvSpPr>
          <p:spPr>
            <a:xfrm rot="5400000">
              <a:off x="660444" y="-660444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6" id="96"/>
            <p:cNvSpPr txBox="true"/>
            <p:nvPr/>
          </p:nvSpPr>
          <p:spPr>
            <a:xfrm rot="5400000">
              <a:off x="660444" y="46921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7" id="97"/>
            <p:cNvSpPr txBox="true"/>
            <p:nvPr/>
          </p:nvSpPr>
          <p:spPr>
            <a:xfrm rot="5400000">
              <a:off x="660444" y="159887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8" id="98"/>
            <p:cNvSpPr txBox="true"/>
            <p:nvPr/>
          </p:nvSpPr>
          <p:spPr>
            <a:xfrm rot="5400000">
              <a:off x="660444" y="272853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9" id="99"/>
            <p:cNvSpPr txBox="true"/>
            <p:nvPr/>
          </p:nvSpPr>
          <p:spPr>
            <a:xfrm rot="5400000">
              <a:off x="660444" y="385819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0" id="100"/>
            <p:cNvSpPr txBox="true"/>
            <p:nvPr/>
          </p:nvSpPr>
          <p:spPr>
            <a:xfrm rot="5400000">
              <a:off x="660444" y="498785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1" id="101"/>
            <p:cNvSpPr txBox="true"/>
            <p:nvPr/>
          </p:nvSpPr>
          <p:spPr>
            <a:xfrm rot="5400000">
              <a:off x="660444" y="611751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2" id="102"/>
            <p:cNvSpPr txBox="true"/>
            <p:nvPr/>
          </p:nvSpPr>
          <p:spPr>
            <a:xfrm rot="5400000">
              <a:off x="660444" y="724717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3" id="103"/>
            <p:cNvSpPr txBox="true"/>
            <p:nvPr/>
          </p:nvSpPr>
          <p:spPr>
            <a:xfrm rot="5400000">
              <a:off x="660444" y="837683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</p:grpSp>
      <p:sp>
        <p:nvSpPr>
          <p:cNvPr name="Freeform 104" id="104"/>
          <p:cNvSpPr/>
          <p:nvPr/>
        </p:nvSpPr>
        <p:spPr>
          <a:xfrm flipH="false" flipV="false" rot="-2035095">
            <a:off x="2056944" y="8085073"/>
            <a:ext cx="1040683" cy="900405"/>
          </a:xfrm>
          <a:custGeom>
            <a:avLst/>
            <a:gdLst/>
            <a:ahLst/>
            <a:cxnLst/>
            <a:rect r="r" b="b" t="t" l="l"/>
            <a:pathLst>
              <a:path h="900405" w="1040683">
                <a:moveTo>
                  <a:pt x="0" y="0"/>
                </a:moveTo>
                <a:lnTo>
                  <a:pt x="1040683" y="0"/>
                </a:lnTo>
                <a:lnTo>
                  <a:pt x="1040683" y="900405"/>
                </a:lnTo>
                <a:lnTo>
                  <a:pt x="0" y="9004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-58022" b="-75336"/>
            </a:stretch>
          </a:blipFill>
        </p:spPr>
      </p:sp>
      <p:sp>
        <p:nvSpPr>
          <p:cNvPr name="TextBox 105" id="105"/>
          <p:cNvSpPr txBox="true"/>
          <p:nvPr/>
        </p:nvSpPr>
        <p:spPr>
          <a:xfrm rot="0">
            <a:off x="2331343" y="3468291"/>
            <a:ext cx="13404875" cy="1653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2"/>
              </a:lnSpc>
              <a:spcBef>
                <a:spcPct val="0"/>
              </a:spcBef>
            </a:pPr>
            <a:r>
              <a:rPr lang="en-US" sz="3158" u="sng">
                <a:solidFill>
                  <a:srgbClr val="503D36"/>
                </a:solidFill>
                <a:latin typeface="Glacial Indifference"/>
              </a:rPr>
              <a:t>https://legislacaoemercados.capitalaberto.com.br/marco-civil-da-internet-a-condenacao-do-facebook-frente-ao-vazamento-de-dados-e-a-possibilidade-de-usuarios-moverem-acoes/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2391314" y="5259209"/>
            <a:ext cx="13404875" cy="548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2"/>
              </a:lnSpc>
              <a:spcBef>
                <a:spcPct val="0"/>
              </a:spcBef>
            </a:pPr>
            <a:r>
              <a:rPr lang="en-US" sz="3158" u="sng">
                <a:solidFill>
                  <a:srgbClr val="503D36"/>
                </a:solidFill>
                <a:latin typeface="Glacial Indifference"/>
              </a:rPr>
              <a:t>https://www.aurum.com.br/blog/marco-civil-da-internet/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FC2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7844350" y="-264431"/>
            <a:ext cx="10443650" cy="11081561"/>
          </a:xfrm>
          <a:custGeom>
            <a:avLst/>
            <a:gdLst/>
            <a:ahLst/>
            <a:cxnLst/>
            <a:rect r="r" b="b" t="t" l="l"/>
            <a:pathLst>
              <a:path h="11081561" w="10443650">
                <a:moveTo>
                  <a:pt x="0" y="0"/>
                </a:moveTo>
                <a:lnTo>
                  <a:pt x="10443650" y="0"/>
                </a:lnTo>
                <a:lnTo>
                  <a:pt x="10443650" y="11081561"/>
                </a:lnTo>
                <a:lnTo>
                  <a:pt x="0" y="11081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0379" b="-373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00148" y="-397281"/>
            <a:ext cx="10443650" cy="11081561"/>
          </a:xfrm>
          <a:custGeom>
            <a:avLst/>
            <a:gdLst/>
            <a:ahLst/>
            <a:cxnLst/>
            <a:rect r="r" b="b" t="t" l="l"/>
            <a:pathLst>
              <a:path h="11081561" w="10443650">
                <a:moveTo>
                  <a:pt x="0" y="0"/>
                </a:moveTo>
                <a:lnTo>
                  <a:pt x="10443650" y="0"/>
                </a:lnTo>
                <a:lnTo>
                  <a:pt x="10443650" y="11081562"/>
                </a:lnTo>
                <a:lnTo>
                  <a:pt x="0" y="11081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0379" t="-3737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256948" y="1331671"/>
            <a:ext cx="2186870" cy="1191585"/>
            <a:chOff x="0" y="0"/>
            <a:chExt cx="2915827" cy="158878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2915827" cy="1588780"/>
              <a:chOff x="0" y="0"/>
              <a:chExt cx="595553" cy="324506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595553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595553">
                    <a:moveTo>
                      <a:pt x="88505" y="0"/>
                    </a:moveTo>
                    <a:lnTo>
                      <a:pt x="507048" y="0"/>
                    </a:lnTo>
                    <a:cubicBezTo>
                      <a:pt x="555928" y="0"/>
                      <a:pt x="595553" y="39625"/>
                      <a:pt x="595553" y="88505"/>
                    </a:cubicBezTo>
                    <a:lnTo>
                      <a:pt x="595553" y="236001"/>
                    </a:lnTo>
                    <a:cubicBezTo>
                      <a:pt x="595553" y="284881"/>
                      <a:pt x="555928" y="324506"/>
                      <a:pt x="507048" y="324506"/>
                    </a:cubicBezTo>
                    <a:lnTo>
                      <a:pt x="88505" y="324506"/>
                    </a:lnTo>
                    <a:cubicBezTo>
                      <a:pt x="39625" y="324506"/>
                      <a:pt x="0" y="284881"/>
                      <a:pt x="0" y="236001"/>
                    </a:cubicBezTo>
                    <a:lnTo>
                      <a:pt x="0" y="88505"/>
                    </a:lnTo>
                    <a:cubicBezTo>
                      <a:pt x="0" y="39625"/>
                      <a:pt x="39625" y="0"/>
                      <a:pt x="88505" y="0"/>
                    </a:cubicBezTo>
                    <a:close/>
                  </a:path>
                </a:pathLst>
              </a:custGeom>
              <a:solidFill>
                <a:srgbClr val="E76262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595553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35707" y="117213"/>
              <a:ext cx="2664410" cy="1354354"/>
              <a:chOff x="0" y="0"/>
              <a:chExt cx="544201" cy="276625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544201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544201">
                    <a:moveTo>
                      <a:pt x="77485" y="0"/>
                    </a:moveTo>
                    <a:lnTo>
                      <a:pt x="466716" y="0"/>
                    </a:lnTo>
                    <a:cubicBezTo>
                      <a:pt x="509510" y="0"/>
                      <a:pt x="544201" y="34691"/>
                      <a:pt x="544201" y="77485"/>
                    </a:cubicBezTo>
                    <a:lnTo>
                      <a:pt x="544201" y="199140"/>
                    </a:lnTo>
                    <a:cubicBezTo>
                      <a:pt x="544201" y="241933"/>
                      <a:pt x="509510" y="276625"/>
                      <a:pt x="466716" y="276625"/>
                    </a:cubicBezTo>
                    <a:lnTo>
                      <a:pt x="77485" y="276625"/>
                    </a:lnTo>
                    <a:cubicBezTo>
                      <a:pt x="34691" y="276625"/>
                      <a:pt x="0" y="241933"/>
                      <a:pt x="0" y="199140"/>
                    </a:cubicBezTo>
                    <a:lnTo>
                      <a:pt x="0" y="77485"/>
                    </a:lnTo>
                    <a:cubicBezTo>
                      <a:pt x="0" y="34691"/>
                      <a:pt x="34691" y="0"/>
                      <a:pt x="77485" y="0"/>
                    </a:cubicBezTo>
                    <a:close/>
                  </a:path>
                </a:pathLst>
              </a:custGeom>
              <a:solidFill>
                <a:srgbClr val="E762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544201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5256948" y="2618086"/>
            <a:ext cx="2186870" cy="1191585"/>
            <a:chOff x="0" y="0"/>
            <a:chExt cx="2915827" cy="158878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915827" cy="1588780"/>
              <a:chOff x="0" y="0"/>
              <a:chExt cx="595553" cy="32450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95553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595553">
                    <a:moveTo>
                      <a:pt x="88505" y="0"/>
                    </a:moveTo>
                    <a:lnTo>
                      <a:pt x="507048" y="0"/>
                    </a:lnTo>
                    <a:cubicBezTo>
                      <a:pt x="555928" y="0"/>
                      <a:pt x="595553" y="39625"/>
                      <a:pt x="595553" y="88505"/>
                    </a:cubicBezTo>
                    <a:lnTo>
                      <a:pt x="595553" y="236001"/>
                    </a:lnTo>
                    <a:cubicBezTo>
                      <a:pt x="595553" y="284881"/>
                      <a:pt x="555928" y="324506"/>
                      <a:pt x="507048" y="324506"/>
                    </a:cubicBezTo>
                    <a:lnTo>
                      <a:pt x="88505" y="324506"/>
                    </a:lnTo>
                    <a:cubicBezTo>
                      <a:pt x="39625" y="324506"/>
                      <a:pt x="0" y="284881"/>
                      <a:pt x="0" y="236001"/>
                    </a:cubicBezTo>
                    <a:lnTo>
                      <a:pt x="0" y="88505"/>
                    </a:lnTo>
                    <a:cubicBezTo>
                      <a:pt x="0" y="39625"/>
                      <a:pt x="39625" y="0"/>
                      <a:pt x="88505" y="0"/>
                    </a:cubicBezTo>
                    <a:close/>
                  </a:path>
                </a:pathLst>
              </a:custGeom>
              <a:solidFill>
                <a:srgbClr val="E78462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595553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35707" y="117213"/>
              <a:ext cx="2664410" cy="1354354"/>
              <a:chOff x="0" y="0"/>
              <a:chExt cx="544201" cy="276625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44201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544201">
                    <a:moveTo>
                      <a:pt x="77485" y="0"/>
                    </a:moveTo>
                    <a:lnTo>
                      <a:pt x="466716" y="0"/>
                    </a:lnTo>
                    <a:cubicBezTo>
                      <a:pt x="509510" y="0"/>
                      <a:pt x="544201" y="34691"/>
                      <a:pt x="544201" y="77485"/>
                    </a:cubicBezTo>
                    <a:lnTo>
                      <a:pt x="544201" y="199140"/>
                    </a:lnTo>
                    <a:cubicBezTo>
                      <a:pt x="544201" y="241933"/>
                      <a:pt x="509510" y="276625"/>
                      <a:pt x="466716" y="276625"/>
                    </a:cubicBezTo>
                    <a:lnTo>
                      <a:pt x="77485" y="276625"/>
                    </a:lnTo>
                    <a:cubicBezTo>
                      <a:pt x="34691" y="276625"/>
                      <a:pt x="0" y="241933"/>
                      <a:pt x="0" y="199140"/>
                    </a:cubicBezTo>
                    <a:lnTo>
                      <a:pt x="0" y="77485"/>
                    </a:lnTo>
                    <a:cubicBezTo>
                      <a:pt x="0" y="34691"/>
                      <a:pt x="34691" y="0"/>
                      <a:pt x="77485" y="0"/>
                    </a:cubicBezTo>
                    <a:close/>
                  </a:path>
                </a:pathLst>
              </a:custGeom>
              <a:solidFill>
                <a:srgbClr val="E784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544201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15256948" y="3904921"/>
            <a:ext cx="2186870" cy="1191585"/>
            <a:chOff x="0" y="0"/>
            <a:chExt cx="2915827" cy="1588780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2915827" cy="1588780"/>
              <a:chOff x="0" y="0"/>
              <a:chExt cx="595553" cy="324506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95553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595553">
                    <a:moveTo>
                      <a:pt x="88505" y="0"/>
                    </a:moveTo>
                    <a:lnTo>
                      <a:pt x="507048" y="0"/>
                    </a:lnTo>
                    <a:cubicBezTo>
                      <a:pt x="555928" y="0"/>
                      <a:pt x="595553" y="39625"/>
                      <a:pt x="595553" y="88505"/>
                    </a:cubicBezTo>
                    <a:lnTo>
                      <a:pt x="595553" y="236001"/>
                    </a:lnTo>
                    <a:cubicBezTo>
                      <a:pt x="595553" y="284881"/>
                      <a:pt x="555928" y="324506"/>
                      <a:pt x="507048" y="324506"/>
                    </a:cubicBezTo>
                    <a:lnTo>
                      <a:pt x="88505" y="324506"/>
                    </a:lnTo>
                    <a:cubicBezTo>
                      <a:pt x="39625" y="324506"/>
                      <a:pt x="0" y="284881"/>
                      <a:pt x="0" y="236001"/>
                    </a:cubicBezTo>
                    <a:lnTo>
                      <a:pt x="0" y="88505"/>
                    </a:lnTo>
                    <a:cubicBezTo>
                      <a:pt x="0" y="39625"/>
                      <a:pt x="39625" y="0"/>
                      <a:pt x="88505" y="0"/>
                    </a:cubicBezTo>
                    <a:close/>
                  </a:path>
                </a:pathLst>
              </a:custGeom>
              <a:solidFill>
                <a:srgbClr val="FFCF91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47625"/>
                <a:ext cx="595553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35707" y="117213"/>
              <a:ext cx="2664410" cy="1354354"/>
              <a:chOff x="0" y="0"/>
              <a:chExt cx="544201" cy="276625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544201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544201">
                    <a:moveTo>
                      <a:pt x="77485" y="0"/>
                    </a:moveTo>
                    <a:lnTo>
                      <a:pt x="466716" y="0"/>
                    </a:lnTo>
                    <a:cubicBezTo>
                      <a:pt x="509510" y="0"/>
                      <a:pt x="544201" y="34691"/>
                      <a:pt x="544201" y="77485"/>
                    </a:cubicBezTo>
                    <a:lnTo>
                      <a:pt x="544201" y="199140"/>
                    </a:lnTo>
                    <a:cubicBezTo>
                      <a:pt x="544201" y="241933"/>
                      <a:pt x="509510" y="276625"/>
                      <a:pt x="466716" y="276625"/>
                    </a:cubicBezTo>
                    <a:lnTo>
                      <a:pt x="77485" y="276625"/>
                    </a:lnTo>
                    <a:cubicBezTo>
                      <a:pt x="34691" y="276625"/>
                      <a:pt x="0" y="241933"/>
                      <a:pt x="0" y="199140"/>
                    </a:cubicBezTo>
                    <a:lnTo>
                      <a:pt x="0" y="77485"/>
                    </a:lnTo>
                    <a:cubicBezTo>
                      <a:pt x="0" y="34691"/>
                      <a:pt x="34691" y="0"/>
                      <a:pt x="77485" y="0"/>
                    </a:cubicBezTo>
                    <a:close/>
                  </a:path>
                </a:pathLst>
              </a:custGeom>
              <a:solidFill>
                <a:srgbClr val="FFCF91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544201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15256948" y="5190915"/>
            <a:ext cx="2186870" cy="1191585"/>
            <a:chOff x="0" y="0"/>
            <a:chExt cx="2915827" cy="1588780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2915827" cy="1588780"/>
              <a:chOff x="0" y="0"/>
              <a:chExt cx="595553" cy="324506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595553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595553">
                    <a:moveTo>
                      <a:pt x="88505" y="0"/>
                    </a:moveTo>
                    <a:lnTo>
                      <a:pt x="507048" y="0"/>
                    </a:lnTo>
                    <a:cubicBezTo>
                      <a:pt x="555928" y="0"/>
                      <a:pt x="595553" y="39625"/>
                      <a:pt x="595553" y="88505"/>
                    </a:cubicBezTo>
                    <a:lnTo>
                      <a:pt x="595553" y="236001"/>
                    </a:lnTo>
                    <a:cubicBezTo>
                      <a:pt x="595553" y="284881"/>
                      <a:pt x="555928" y="324506"/>
                      <a:pt x="507048" y="324506"/>
                    </a:cubicBezTo>
                    <a:lnTo>
                      <a:pt x="88505" y="324506"/>
                    </a:lnTo>
                    <a:cubicBezTo>
                      <a:pt x="39625" y="324506"/>
                      <a:pt x="0" y="284881"/>
                      <a:pt x="0" y="236001"/>
                    </a:cubicBezTo>
                    <a:lnTo>
                      <a:pt x="0" y="88505"/>
                    </a:lnTo>
                    <a:cubicBezTo>
                      <a:pt x="0" y="39625"/>
                      <a:pt x="39625" y="0"/>
                      <a:pt x="88505" y="0"/>
                    </a:cubicBezTo>
                    <a:close/>
                  </a:path>
                </a:pathLst>
              </a:custGeom>
              <a:solidFill>
                <a:srgbClr val="E76262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595553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135707" y="117213"/>
              <a:ext cx="2664410" cy="1354354"/>
              <a:chOff x="0" y="0"/>
              <a:chExt cx="544201" cy="276625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544201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544201">
                    <a:moveTo>
                      <a:pt x="77485" y="0"/>
                    </a:moveTo>
                    <a:lnTo>
                      <a:pt x="466716" y="0"/>
                    </a:lnTo>
                    <a:cubicBezTo>
                      <a:pt x="509510" y="0"/>
                      <a:pt x="544201" y="34691"/>
                      <a:pt x="544201" y="77485"/>
                    </a:cubicBezTo>
                    <a:lnTo>
                      <a:pt x="544201" y="199140"/>
                    </a:lnTo>
                    <a:cubicBezTo>
                      <a:pt x="544201" y="241933"/>
                      <a:pt x="509510" y="276625"/>
                      <a:pt x="466716" y="276625"/>
                    </a:cubicBezTo>
                    <a:lnTo>
                      <a:pt x="77485" y="276625"/>
                    </a:lnTo>
                    <a:cubicBezTo>
                      <a:pt x="34691" y="276625"/>
                      <a:pt x="0" y="241933"/>
                      <a:pt x="0" y="199140"/>
                    </a:cubicBezTo>
                    <a:lnTo>
                      <a:pt x="0" y="77485"/>
                    </a:lnTo>
                    <a:cubicBezTo>
                      <a:pt x="0" y="34691"/>
                      <a:pt x="34691" y="0"/>
                      <a:pt x="77485" y="0"/>
                    </a:cubicBezTo>
                    <a:close/>
                  </a:path>
                </a:pathLst>
              </a:custGeom>
              <a:solidFill>
                <a:srgbClr val="E762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47625"/>
                <a:ext cx="544201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2" id="32"/>
          <p:cNvGrpSpPr/>
          <p:nvPr/>
        </p:nvGrpSpPr>
        <p:grpSpPr>
          <a:xfrm rot="0">
            <a:off x="15256948" y="6477329"/>
            <a:ext cx="2186870" cy="1191585"/>
            <a:chOff x="0" y="0"/>
            <a:chExt cx="2915827" cy="1588780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2915827" cy="1588780"/>
              <a:chOff x="0" y="0"/>
              <a:chExt cx="595553" cy="324506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595553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595553">
                    <a:moveTo>
                      <a:pt x="88505" y="0"/>
                    </a:moveTo>
                    <a:lnTo>
                      <a:pt x="507048" y="0"/>
                    </a:lnTo>
                    <a:cubicBezTo>
                      <a:pt x="555928" y="0"/>
                      <a:pt x="595553" y="39625"/>
                      <a:pt x="595553" y="88505"/>
                    </a:cubicBezTo>
                    <a:lnTo>
                      <a:pt x="595553" y="236001"/>
                    </a:lnTo>
                    <a:cubicBezTo>
                      <a:pt x="595553" y="284881"/>
                      <a:pt x="555928" y="324506"/>
                      <a:pt x="507048" y="324506"/>
                    </a:cubicBezTo>
                    <a:lnTo>
                      <a:pt x="88505" y="324506"/>
                    </a:lnTo>
                    <a:cubicBezTo>
                      <a:pt x="39625" y="324506"/>
                      <a:pt x="0" y="284881"/>
                      <a:pt x="0" y="236001"/>
                    </a:cubicBezTo>
                    <a:lnTo>
                      <a:pt x="0" y="88505"/>
                    </a:lnTo>
                    <a:cubicBezTo>
                      <a:pt x="0" y="39625"/>
                      <a:pt x="39625" y="0"/>
                      <a:pt x="88505" y="0"/>
                    </a:cubicBezTo>
                    <a:close/>
                  </a:path>
                </a:pathLst>
              </a:custGeom>
              <a:solidFill>
                <a:srgbClr val="E78462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47625"/>
                <a:ext cx="595553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135707" y="117213"/>
              <a:ext cx="2664410" cy="1354354"/>
              <a:chOff x="0" y="0"/>
              <a:chExt cx="544201" cy="276625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544201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544201">
                    <a:moveTo>
                      <a:pt x="77485" y="0"/>
                    </a:moveTo>
                    <a:lnTo>
                      <a:pt x="466716" y="0"/>
                    </a:lnTo>
                    <a:cubicBezTo>
                      <a:pt x="509510" y="0"/>
                      <a:pt x="544201" y="34691"/>
                      <a:pt x="544201" y="77485"/>
                    </a:cubicBezTo>
                    <a:lnTo>
                      <a:pt x="544201" y="199140"/>
                    </a:lnTo>
                    <a:cubicBezTo>
                      <a:pt x="544201" y="241933"/>
                      <a:pt x="509510" y="276625"/>
                      <a:pt x="466716" y="276625"/>
                    </a:cubicBezTo>
                    <a:lnTo>
                      <a:pt x="77485" y="276625"/>
                    </a:lnTo>
                    <a:cubicBezTo>
                      <a:pt x="34691" y="276625"/>
                      <a:pt x="0" y="241933"/>
                      <a:pt x="0" y="199140"/>
                    </a:cubicBezTo>
                    <a:lnTo>
                      <a:pt x="0" y="77485"/>
                    </a:lnTo>
                    <a:cubicBezTo>
                      <a:pt x="0" y="34691"/>
                      <a:pt x="34691" y="0"/>
                      <a:pt x="77485" y="0"/>
                    </a:cubicBezTo>
                    <a:close/>
                  </a:path>
                </a:pathLst>
              </a:custGeom>
              <a:solidFill>
                <a:srgbClr val="E78462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47625"/>
                <a:ext cx="544201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9" id="39"/>
          <p:cNvGrpSpPr/>
          <p:nvPr/>
        </p:nvGrpSpPr>
        <p:grpSpPr>
          <a:xfrm rot="0">
            <a:off x="15256948" y="7763743"/>
            <a:ext cx="2186870" cy="1191585"/>
            <a:chOff x="0" y="0"/>
            <a:chExt cx="2915827" cy="1588780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2915827" cy="1588780"/>
              <a:chOff x="0" y="0"/>
              <a:chExt cx="595553" cy="324506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595553" cy="324506"/>
              </a:xfrm>
              <a:custGeom>
                <a:avLst/>
                <a:gdLst/>
                <a:ahLst/>
                <a:cxnLst/>
                <a:rect r="r" b="b" t="t" l="l"/>
                <a:pathLst>
                  <a:path h="324506" w="595553">
                    <a:moveTo>
                      <a:pt x="88505" y="0"/>
                    </a:moveTo>
                    <a:lnTo>
                      <a:pt x="507048" y="0"/>
                    </a:lnTo>
                    <a:cubicBezTo>
                      <a:pt x="555928" y="0"/>
                      <a:pt x="595553" y="39625"/>
                      <a:pt x="595553" y="88505"/>
                    </a:cubicBezTo>
                    <a:lnTo>
                      <a:pt x="595553" y="236001"/>
                    </a:lnTo>
                    <a:cubicBezTo>
                      <a:pt x="595553" y="284881"/>
                      <a:pt x="555928" y="324506"/>
                      <a:pt x="507048" y="324506"/>
                    </a:cubicBezTo>
                    <a:lnTo>
                      <a:pt x="88505" y="324506"/>
                    </a:lnTo>
                    <a:cubicBezTo>
                      <a:pt x="39625" y="324506"/>
                      <a:pt x="0" y="284881"/>
                      <a:pt x="0" y="236001"/>
                    </a:cubicBezTo>
                    <a:lnTo>
                      <a:pt x="0" y="88505"/>
                    </a:lnTo>
                    <a:cubicBezTo>
                      <a:pt x="0" y="39625"/>
                      <a:pt x="39625" y="0"/>
                      <a:pt x="88505" y="0"/>
                    </a:cubicBezTo>
                    <a:close/>
                  </a:path>
                </a:pathLst>
              </a:custGeom>
              <a:solidFill>
                <a:srgbClr val="FFCF91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47625"/>
                <a:ext cx="595553" cy="372131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3" id="43"/>
            <p:cNvGrpSpPr/>
            <p:nvPr/>
          </p:nvGrpSpPr>
          <p:grpSpPr>
            <a:xfrm rot="0">
              <a:off x="135707" y="117213"/>
              <a:ext cx="2664410" cy="1354354"/>
              <a:chOff x="0" y="0"/>
              <a:chExt cx="544201" cy="276625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544201" cy="276625"/>
              </a:xfrm>
              <a:custGeom>
                <a:avLst/>
                <a:gdLst/>
                <a:ahLst/>
                <a:cxnLst/>
                <a:rect r="r" b="b" t="t" l="l"/>
                <a:pathLst>
                  <a:path h="276625" w="544201">
                    <a:moveTo>
                      <a:pt x="77485" y="0"/>
                    </a:moveTo>
                    <a:lnTo>
                      <a:pt x="466716" y="0"/>
                    </a:lnTo>
                    <a:cubicBezTo>
                      <a:pt x="509510" y="0"/>
                      <a:pt x="544201" y="34691"/>
                      <a:pt x="544201" y="77485"/>
                    </a:cubicBezTo>
                    <a:lnTo>
                      <a:pt x="544201" y="199140"/>
                    </a:lnTo>
                    <a:cubicBezTo>
                      <a:pt x="544201" y="241933"/>
                      <a:pt x="509510" y="276625"/>
                      <a:pt x="466716" y="276625"/>
                    </a:cubicBezTo>
                    <a:lnTo>
                      <a:pt x="77485" y="276625"/>
                    </a:lnTo>
                    <a:cubicBezTo>
                      <a:pt x="34691" y="276625"/>
                      <a:pt x="0" y="241933"/>
                      <a:pt x="0" y="199140"/>
                    </a:cubicBezTo>
                    <a:lnTo>
                      <a:pt x="0" y="77485"/>
                    </a:lnTo>
                    <a:cubicBezTo>
                      <a:pt x="0" y="34691"/>
                      <a:pt x="34691" y="0"/>
                      <a:pt x="77485" y="0"/>
                    </a:cubicBezTo>
                    <a:close/>
                  </a:path>
                </a:pathLst>
              </a:custGeom>
              <a:solidFill>
                <a:srgbClr val="FFCF91"/>
              </a:solidFill>
              <a:ln w="28575" cap="sq">
                <a:solidFill>
                  <a:srgbClr val="FCF4E8"/>
                </a:solidFill>
                <a:prstDash val="lgDash"/>
                <a:miter/>
              </a:ln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47625"/>
                <a:ext cx="544201" cy="324250"/>
              </a:xfrm>
              <a:prstGeom prst="rect">
                <a:avLst/>
              </a:prstGeom>
            </p:spPr>
            <p:txBody>
              <a:bodyPr anchor="ctr" rtlCol="false" tIns="51986" lIns="51986" bIns="51986" rIns="519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46" id="46"/>
          <p:cNvSpPr/>
          <p:nvPr/>
        </p:nvSpPr>
        <p:spPr>
          <a:xfrm flipH="false" flipV="false" rot="5400000">
            <a:off x="13111944" y="4512960"/>
            <a:ext cx="7623658" cy="1261080"/>
          </a:xfrm>
          <a:custGeom>
            <a:avLst/>
            <a:gdLst/>
            <a:ahLst/>
            <a:cxnLst/>
            <a:rect r="r" b="b" t="t" l="l"/>
            <a:pathLst>
              <a:path h="1261080" w="7623658">
                <a:moveTo>
                  <a:pt x="0" y="0"/>
                </a:moveTo>
                <a:lnTo>
                  <a:pt x="7623658" y="0"/>
                </a:lnTo>
                <a:lnTo>
                  <a:pt x="7623658" y="1261080"/>
                </a:lnTo>
                <a:lnTo>
                  <a:pt x="0" y="1261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0">
            <a:off x="661541" y="1470992"/>
            <a:ext cx="1232729" cy="7134324"/>
            <a:chOff x="0" y="0"/>
            <a:chExt cx="1643639" cy="9512432"/>
          </a:xfrm>
        </p:grpSpPr>
        <p:sp>
          <p:nvSpPr>
            <p:cNvPr name="TextBox 48" id="48"/>
            <p:cNvSpPr txBox="true"/>
            <p:nvPr/>
          </p:nvSpPr>
          <p:spPr>
            <a:xfrm rot="-5400000">
              <a:off x="508044" y="611751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-5400000">
              <a:off x="508044" y="-660444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-5400000">
              <a:off x="508044" y="46921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-5400000">
              <a:off x="508044" y="159887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-5400000">
              <a:off x="508044" y="272853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-5400000">
              <a:off x="508044" y="385819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4" id="54"/>
            <p:cNvSpPr txBox="true"/>
            <p:nvPr/>
          </p:nvSpPr>
          <p:spPr>
            <a:xfrm rot="-5400000">
              <a:off x="508044" y="498785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5" id="55"/>
            <p:cNvSpPr txBox="true"/>
            <p:nvPr/>
          </p:nvSpPr>
          <p:spPr>
            <a:xfrm rot="-5400000">
              <a:off x="508044" y="724717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56" id="56"/>
            <p:cNvSpPr txBox="true"/>
            <p:nvPr/>
          </p:nvSpPr>
          <p:spPr>
            <a:xfrm rot="-5400000">
              <a:off x="508044" y="837683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0">
            <a:off x="1028700" y="9347332"/>
            <a:ext cx="15613811" cy="751415"/>
          </a:xfrm>
          <a:custGeom>
            <a:avLst/>
            <a:gdLst/>
            <a:ahLst/>
            <a:cxnLst/>
            <a:rect r="r" b="b" t="t" l="l"/>
            <a:pathLst>
              <a:path h="751415" w="15613811">
                <a:moveTo>
                  <a:pt x="0" y="0"/>
                </a:moveTo>
                <a:lnTo>
                  <a:pt x="15613811" y="0"/>
                </a:lnTo>
                <a:lnTo>
                  <a:pt x="15613811" y="751415"/>
                </a:lnTo>
                <a:lnTo>
                  <a:pt x="0" y="7514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0">
            <a:off x="1028700" y="743240"/>
            <a:ext cx="15613811" cy="8800520"/>
            <a:chOff x="0" y="0"/>
            <a:chExt cx="4112279" cy="2317832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4112280" cy="2317832"/>
            </a:xfrm>
            <a:custGeom>
              <a:avLst/>
              <a:gdLst/>
              <a:ahLst/>
              <a:cxnLst/>
              <a:rect r="r" b="b" t="t" l="l"/>
              <a:pathLst>
                <a:path h="2317832" w="4112280">
                  <a:moveTo>
                    <a:pt x="9917" y="0"/>
                  </a:moveTo>
                  <a:lnTo>
                    <a:pt x="4102363" y="0"/>
                  </a:lnTo>
                  <a:cubicBezTo>
                    <a:pt x="4107840" y="0"/>
                    <a:pt x="4112280" y="4440"/>
                    <a:pt x="4112280" y="9917"/>
                  </a:cubicBezTo>
                  <a:lnTo>
                    <a:pt x="4112280" y="2307916"/>
                  </a:lnTo>
                  <a:cubicBezTo>
                    <a:pt x="4112280" y="2310546"/>
                    <a:pt x="4111235" y="2313068"/>
                    <a:pt x="4109375" y="2314928"/>
                  </a:cubicBezTo>
                  <a:cubicBezTo>
                    <a:pt x="4107515" y="2316788"/>
                    <a:pt x="4104993" y="2317832"/>
                    <a:pt x="4102363" y="2317832"/>
                  </a:cubicBezTo>
                  <a:lnTo>
                    <a:pt x="9917" y="2317832"/>
                  </a:lnTo>
                  <a:cubicBezTo>
                    <a:pt x="4440" y="2317832"/>
                    <a:pt x="0" y="2313393"/>
                    <a:pt x="0" y="2307916"/>
                  </a:cubicBezTo>
                  <a:lnTo>
                    <a:pt x="0" y="9917"/>
                  </a:lnTo>
                  <a:cubicBezTo>
                    <a:pt x="0" y="4440"/>
                    <a:pt x="4440" y="0"/>
                    <a:pt x="9917" y="0"/>
                  </a:cubicBezTo>
                  <a:close/>
                </a:path>
              </a:pathLst>
            </a:custGeom>
            <a:solidFill>
              <a:srgbClr val="FCF4E8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28575"/>
              <a:ext cx="4112279" cy="2346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337094" y="1028700"/>
            <a:ext cx="14956138" cy="8229600"/>
            <a:chOff x="0" y="0"/>
            <a:chExt cx="3939065" cy="2167467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393906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939065">
                  <a:moveTo>
                    <a:pt x="10353" y="0"/>
                  </a:moveTo>
                  <a:lnTo>
                    <a:pt x="3928713" y="0"/>
                  </a:lnTo>
                  <a:cubicBezTo>
                    <a:pt x="3931458" y="0"/>
                    <a:pt x="3934092" y="1091"/>
                    <a:pt x="3936033" y="3032"/>
                  </a:cubicBezTo>
                  <a:cubicBezTo>
                    <a:pt x="3937975" y="4974"/>
                    <a:pt x="3939065" y="7607"/>
                    <a:pt x="3939065" y="10353"/>
                  </a:cubicBezTo>
                  <a:lnTo>
                    <a:pt x="3939065" y="2157114"/>
                  </a:lnTo>
                  <a:cubicBezTo>
                    <a:pt x="3939065" y="2159860"/>
                    <a:pt x="3937975" y="2162493"/>
                    <a:pt x="3936033" y="2164435"/>
                  </a:cubicBezTo>
                  <a:cubicBezTo>
                    <a:pt x="3934092" y="2166376"/>
                    <a:pt x="3931458" y="2167467"/>
                    <a:pt x="3928713" y="2167467"/>
                  </a:cubicBezTo>
                  <a:lnTo>
                    <a:pt x="10353" y="2167467"/>
                  </a:lnTo>
                  <a:cubicBezTo>
                    <a:pt x="7607" y="2167467"/>
                    <a:pt x="4974" y="2166376"/>
                    <a:pt x="3032" y="2164435"/>
                  </a:cubicBezTo>
                  <a:cubicBezTo>
                    <a:pt x="1091" y="2162493"/>
                    <a:pt x="0" y="2159860"/>
                    <a:pt x="0" y="2157114"/>
                  </a:cubicBezTo>
                  <a:lnTo>
                    <a:pt x="0" y="10353"/>
                  </a:lnTo>
                  <a:cubicBezTo>
                    <a:pt x="0" y="7607"/>
                    <a:pt x="1091" y="4974"/>
                    <a:pt x="3032" y="3032"/>
                  </a:cubicBezTo>
                  <a:cubicBezTo>
                    <a:pt x="4974" y="1091"/>
                    <a:pt x="7607" y="0"/>
                    <a:pt x="103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9FC2B6"/>
              </a:solidFill>
              <a:prstDash val="lgDash"/>
              <a:miter/>
            </a:ln>
          </p:spPr>
        </p:sp>
        <p:sp>
          <p:nvSpPr>
            <p:cNvPr name="TextBox 63" id="63"/>
            <p:cNvSpPr txBox="true"/>
            <p:nvPr/>
          </p:nvSpPr>
          <p:spPr>
            <a:xfrm>
              <a:off x="0" y="-28575"/>
              <a:ext cx="3939065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540290" y="1622751"/>
            <a:ext cx="263115" cy="263115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540290" y="2470372"/>
            <a:ext cx="263115" cy="263115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540290" y="3317993"/>
            <a:ext cx="263115" cy="263115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1540290" y="4165614"/>
            <a:ext cx="263115" cy="263115"/>
            <a:chOff x="0" y="0"/>
            <a:chExt cx="812800" cy="8128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1540290" y="5013235"/>
            <a:ext cx="263115" cy="263115"/>
            <a:chOff x="0" y="0"/>
            <a:chExt cx="812800" cy="8128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1540290" y="5860856"/>
            <a:ext cx="263115" cy="263115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1540290" y="6708477"/>
            <a:ext cx="263115" cy="263115"/>
            <a:chOff x="0" y="0"/>
            <a:chExt cx="812800" cy="8128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540290" y="7556097"/>
            <a:ext cx="263115" cy="263115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540290" y="8403718"/>
            <a:ext cx="263115" cy="263115"/>
            <a:chOff x="0" y="0"/>
            <a:chExt cx="812800" cy="8128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2B6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60442" lIns="60442" bIns="60442" rIns="6044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1" id="91"/>
          <p:cNvSpPr/>
          <p:nvPr/>
        </p:nvSpPr>
        <p:spPr>
          <a:xfrm flipH="false" flipV="false" rot="0">
            <a:off x="14523542" y="1302363"/>
            <a:ext cx="1466811" cy="320388"/>
          </a:xfrm>
          <a:custGeom>
            <a:avLst/>
            <a:gdLst/>
            <a:ahLst/>
            <a:cxnLst/>
            <a:rect r="r" b="b" t="t" l="l"/>
            <a:pathLst>
              <a:path h="320388" w="1466811">
                <a:moveTo>
                  <a:pt x="0" y="0"/>
                </a:moveTo>
                <a:lnTo>
                  <a:pt x="1466811" y="0"/>
                </a:lnTo>
                <a:lnTo>
                  <a:pt x="1466811" y="320388"/>
                </a:lnTo>
                <a:lnTo>
                  <a:pt x="0" y="320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12263" r="0" b="0"/>
            </a:stretch>
          </a:blipFill>
        </p:spPr>
      </p:sp>
      <p:grpSp>
        <p:nvGrpSpPr>
          <p:cNvPr name="Group 92" id="92"/>
          <p:cNvGrpSpPr/>
          <p:nvPr/>
        </p:nvGrpSpPr>
        <p:grpSpPr>
          <a:xfrm rot="0">
            <a:off x="594866" y="1690137"/>
            <a:ext cx="1232729" cy="7134324"/>
            <a:chOff x="0" y="0"/>
            <a:chExt cx="1643639" cy="9512432"/>
          </a:xfrm>
        </p:grpSpPr>
        <p:sp>
          <p:nvSpPr>
            <p:cNvPr name="TextBox 93" id="93"/>
            <p:cNvSpPr txBox="true"/>
            <p:nvPr/>
          </p:nvSpPr>
          <p:spPr>
            <a:xfrm rot="5400000">
              <a:off x="660444" y="-660444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4" id="94"/>
            <p:cNvSpPr txBox="true"/>
            <p:nvPr/>
          </p:nvSpPr>
          <p:spPr>
            <a:xfrm rot="5400000">
              <a:off x="660444" y="46921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5" id="95"/>
            <p:cNvSpPr txBox="true"/>
            <p:nvPr/>
          </p:nvSpPr>
          <p:spPr>
            <a:xfrm rot="5400000">
              <a:off x="660444" y="1598876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6" id="96"/>
            <p:cNvSpPr txBox="true"/>
            <p:nvPr/>
          </p:nvSpPr>
          <p:spPr>
            <a:xfrm rot="5400000">
              <a:off x="660444" y="272853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7" id="97"/>
            <p:cNvSpPr txBox="true"/>
            <p:nvPr/>
          </p:nvSpPr>
          <p:spPr>
            <a:xfrm rot="5400000">
              <a:off x="660444" y="385819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8" id="98"/>
            <p:cNvSpPr txBox="true"/>
            <p:nvPr/>
          </p:nvSpPr>
          <p:spPr>
            <a:xfrm rot="5400000">
              <a:off x="660444" y="4987857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99" id="99"/>
            <p:cNvSpPr txBox="true"/>
            <p:nvPr/>
          </p:nvSpPr>
          <p:spPr>
            <a:xfrm rot="5400000">
              <a:off x="660444" y="611751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0" id="100"/>
            <p:cNvSpPr txBox="true"/>
            <p:nvPr/>
          </p:nvSpPr>
          <p:spPr>
            <a:xfrm rot="5400000">
              <a:off x="660444" y="724717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  <p:sp>
          <p:nvSpPr>
            <p:cNvPr name="TextBox 101" id="101"/>
            <p:cNvSpPr txBox="true"/>
            <p:nvPr/>
          </p:nvSpPr>
          <p:spPr>
            <a:xfrm rot="5400000">
              <a:off x="660444" y="8376838"/>
              <a:ext cx="475150" cy="179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84"/>
                </a:lnSpc>
              </a:pPr>
              <a:r>
                <a:rPr lang="en-US" sz="8132">
                  <a:solidFill>
                    <a:srgbClr val="503D36"/>
                  </a:solidFill>
                  <a:latin typeface="Sniglet"/>
                </a:rPr>
                <a:t>)</a:t>
              </a:r>
            </a:p>
          </p:txBody>
        </p:sp>
      </p:grpSp>
      <p:sp>
        <p:nvSpPr>
          <p:cNvPr name="TextBox 102" id="102"/>
          <p:cNvSpPr txBox="true"/>
          <p:nvPr/>
        </p:nvSpPr>
        <p:spPr>
          <a:xfrm rot="0">
            <a:off x="3572759" y="2504207"/>
            <a:ext cx="10546136" cy="428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800"/>
              </a:lnSpc>
              <a:spcBef>
                <a:spcPct val="0"/>
              </a:spcBef>
            </a:pPr>
            <a:r>
              <a:rPr lang="en-US" sz="14000">
                <a:solidFill>
                  <a:srgbClr val="402E27"/>
                </a:solidFill>
                <a:latin typeface="More Sugar"/>
              </a:rPr>
              <a:t>obrigado pela atenção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3572759" y="2504207"/>
            <a:ext cx="10525694" cy="428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800"/>
              </a:lnSpc>
              <a:spcBef>
                <a:spcPct val="0"/>
              </a:spcBef>
            </a:pPr>
            <a:r>
              <a:rPr lang="en-US" sz="14000">
                <a:solidFill>
                  <a:srgbClr val="8CBAAD"/>
                </a:solidFill>
                <a:latin typeface="More Sugar"/>
              </a:rPr>
              <a:t>obrigado pela atenção</a:t>
            </a:r>
          </a:p>
        </p:txBody>
      </p:sp>
      <p:sp>
        <p:nvSpPr>
          <p:cNvPr name="Freeform 104" id="104"/>
          <p:cNvSpPr/>
          <p:nvPr/>
        </p:nvSpPr>
        <p:spPr>
          <a:xfrm flipH="false" flipV="false" rot="0">
            <a:off x="2268148" y="8605316"/>
            <a:ext cx="1466811" cy="320388"/>
          </a:xfrm>
          <a:custGeom>
            <a:avLst/>
            <a:gdLst/>
            <a:ahLst/>
            <a:cxnLst/>
            <a:rect r="r" b="b" t="t" l="l"/>
            <a:pathLst>
              <a:path h="320388" w="1466811">
                <a:moveTo>
                  <a:pt x="0" y="0"/>
                </a:moveTo>
                <a:lnTo>
                  <a:pt x="1466811" y="0"/>
                </a:lnTo>
                <a:lnTo>
                  <a:pt x="1466811" y="320388"/>
                </a:lnTo>
                <a:lnTo>
                  <a:pt x="0" y="320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12263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DAGHXPJElvU</dc:identifier>
  <dcterms:modified xsi:type="dcterms:W3CDTF">2011-08-01T06:04:30Z</dcterms:modified>
  <cp:revision>1</cp:revision>
  <dc:title>A12 - Caso do Facebook (MarcoCivil)</dc:title>
</cp:coreProperties>
</file>