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8" r:id="rId6"/>
    <p:sldId id="271" r:id="rId7"/>
    <p:sldId id="263" r:id="rId8"/>
    <p:sldId id="260" r:id="rId9"/>
    <p:sldId id="261" r:id="rId10"/>
    <p:sldId id="259" r:id="rId11"/>
    <p:sldId id="269" r:id="rId12"/>
    <p:sldId id="268" r:id="rId13"/>
    <p:sldId id="262" r:id="rId14"/>
    <p:sldId id="273" r:id="rId15"/>
    <p:sldId id="272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 </a:t>
            </a:r>
            <a:r>
              <a:rPr lang="en-US" dirty="0" err="1" smtClean="0">
                <a:solidFill>
                  <a:schemeClr val="bg1"/>
                </a:solidFill>
              </a:rPr>
              <a:t>Vulnurability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4953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Although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can defend against passive attackers it is vulnerable to </a:t>
            </a:r>
            <a:r>
              <a:rPr lang="en-US" sz="3100" u="sng" dirty="0" smtClean="0">
                <a:solidFill>
                  <a:schemeClr val="bg1"/>
                </a:solidFill>
              </a:rPr>
              <a:t>Man in the Middle Attack</a:t>
            </a:r>
            <a:r>
              <a:rPr lang="en-US" sz="3100" dirty="0" smtClean="0">
                <a:solidFill>
                  <a:schemeClr val="bg1"/>
                </a:solidFill>
              </a:rPr>
              <a:t>. In this case the server may function as two or more separate peers, decrypting and </a:t>
            </a:r>
            <a:r>
              <a:rPr lang="en-US" sz="3100" smtClean="0">
                <a:solidFill>
                  <a:schemeClr val="bg1"/>
                </a:solidFill>
              </a:rPr>
              <a:t>re-encrypting messages </a:t>
            </a:r>
            <a:r>
              <a:rPr lang="en-US" sz="3100" dirty="0" smtClean="0">
                <a:solidFill>
                  <a:schemeClr val="bg1"/>
                </a:solidFill>
              </a:rPr>
              <a:t>before sending them to the intended recipient.</a:t>
            </a: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Current Solution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Host and use your own server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This vulnerability will addressed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Open Source. By design,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trustless if a known server is used for each conversation (else MITM vulnerability) and will evolve to be trustless regardless of which server is used.</a:t>
            </a:r>
            <a:br>
              <a:rPr lang="en-US" sz="3100" dirty="0" smtClean="0">
                <a:solidFill>
                  <a:schemeClr val="bg1"/>
                </a:solidFill>
              </a:rPr>
            </a:b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 dirty="0">
                <a:solidFill>
                  <a:schemeClr val="bg1"/>
                </a:solidFill>
              </a:rPr>
              <a:t>https://github.com/CipherChat/CipherChat/</a:t>
            </a: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Similar 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Extensible </a:t>
            </a:r>
            <a:r>
              <a:rPr lang="en-US" sz="3100" u="sng" dirty="0">
                <a:solidFill>
                  <a:schemeClr val="bg1"/>
                </a:solidFill>
              </a:rPr>
              <a:t>Messaging and Presence Protocol (XMPP</a:t>
            </a:r>
            <a:r>
              <a:rPr lang="en-US" sz="3100" u="sng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Uses XML instead of JSON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Developed in 1999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Used today (</a:t>
            </a:r>
            <a:r>
              <a:rPr lang="en-US" sz="3100" dirty="0" err="1" smtClean="0">
                <a:solidFill>
                  <a:schemeClr val="bg1"/>
                </a:solidFill>
              </a:rPr>
              <a:t>eg</a:t>
            </a:r>
            <a:r>
              <a:rPr lang="en-US" sz="3100" dirty="0" smtClean="0">
                <a:solidFill>
                  <a:schemeClr val="bg1"/>
                </a:solidFill>
              </a:rPr>
              <a:t>. </a:t>
            </a:r>
            <a:r>
              <a:rPr lang="en-US" sz="3100" dirty="0" err="1" smtClean="0">
                <a:solidFill>
                  <a:schemeClr val="bg1"/>
                </a:solidFill>
              </a:rPr>
              <a:t>Whatsapp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839200" cy="56388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Restrict Public Key Exchange to face-to-face interaction only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and </a:t>
            </a:r>
            <a:r>
              <a:rPr lang="en-US" sz="3100" dirty="0" smtClean="0">
                <a:solidFill>
                  <a:schemeClr val="bg1"/>
                </a:solidFill>
              </a:rPr>
              <a:t>videos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Implement a </a:t>
            </a:r>
            <a:r>
              <a:rPr lang="en-US" sz="3100" dirty="0" smtClean="0">
                <a:solidFill>
                  <a:schemeClr val="bg1"/>
                </a:solidFill>
              </a:rPr>
              <a:t>broadcast method to </a:t>
            </a:r>
            <a:r>
              <a:rPr lang="en-US" sz="3100" dirty="0" smtClean="0">
                <a:solidFill>
                  <a:schemeClr val="bg1"/>
                </a:solidFill>
              </a:rPr>
              <a:t>transfer messages </a:t>
            </a:r>
            <a:r>
              <a:rPr lang="en-US" sz="3100" dirty="0" smtClean="0">
                <a:solidFill>
                  <a:schemeClr val="bg1"/>
                </a:solidFill>
              </a:rPr>
              <a:t>to other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nodes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smtClean="0">
                <a:solidFill>
                  <a:schemeClr val="bg1"/>
                </a:solidFill>
              </a:rPr>
              <a:t>Research into DDOS </a:t>
            </a:r>
            <a:r>
              <a:rPr lang="en-US" sz="3100" dirty="0" smtClean="0">
                <a:solidFill>
                  <a:schemeClr val="bg1"/>
                </a:solidFill>
              </a:rPr>
              <a:t>protection mechanisms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Any Question?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9" y="1371600"/>
            <a:ext cx="25527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60227"/>
            <a:ext cx="2558387" cy="5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(Server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Database Schema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sz="3100" smtClean="0">
                <a:solidFill>
                  <a:schemeClr val="bg1"/>
                </a:solidFill>
              </a:rPr>
              <a:t>MYSQL </a:t>
            </a:r>
            <a:r>
              <a:rPr lang="en-US" sz="3100" dirty="0" smtClean="0">
                <a:solidFill>
                  <a:schemeClr val="bg1"/>
                </a:solidFill>
              </a:rPr>
              <a:t>Database schema (</a:t>
            </a:r>
            <a:r>
              <a:rPr lang="en-US" sz="3100" dirty="0" err="1" smtClean="0">
                <a:solidFill>
                  <a:schemeClr val="bg1"/>
                </a:solidFill>
              </a:rPr>
              <a:t>TypeScript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1636"/>
            <a:ext cx="8287603" cy="49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029200"/>
            <a:ext cx="89154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</a:t>
            </a:r>
            <a:r>
              <a:rPr lang="en-US" sz="3100" dirty="0" smtClean="0">
                <a:solidFill>
                  <a:schemeClr val="bg1"/>
                </a:solidFill>
              </a:rPr>
              <a:t>network which </a:t>
            </a:r>
            <a:r>
              <a:rPr lang="en-US" sz="3100" dirty="0" smtClean="0">
                <a:solidFill>
                  <a:schemeClr val="bg1"/>
                </a:solidFill>
              </a:rPr>
              <a:t>naturally more </a:t>
            </a:r>
            <a:r>
              <a:rPr lang="en-US" sz="3100" dirty="0" smtClean="0">
                <a:solidFill>
                  <a:schemeClr val="bg1"/>
                </a:solidFill>
              </a:rPr>
              <a:t>stable and accessible. Using digital signatures, the authenticity of messages can be verified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523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CipherChat A Secure, Decentralized Chat Application</vt:lpstr>
      <vt:lpstr>Motivation</vt:lpstr>
      <vt:lpstr>User Interface</vt:lpstr>
      <vt:lpstr>Tools Used</vt:lpstr>
      <vt:lpstr>Database Schema</vt:lpstr>
      <vt:lpstr>Cryptography</vt:lpstr>
      <vt:lpstr>Chosen Elliptic Curve</vt:lpstr>
      <vt:lpstr>Why Decentralization?</vt:lpstr>
      <vt:lpstr>Elliptic Curve Diffie Hellman</vt:lpstr>
      <vt:lpstr>Method</vt:lpstr>
      <vt:lpstr>Diffie Hellman Vulnurability</vt:lpstr>
      <vt:lpstr>Load Balanced Servers</vt:lpstr>
      <vt:lpstr>Open Source</vt:lpstr>
      <vt:lpstr>Similar Software</vt:lpstr>
      <vt:lpstr>Live Demonstration</vt:lpstr>
      <vt:lpstr>Future Improvements</vt:lpstr>
      <vt:lpstr>Thank you for your kind attention! 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165</cp:revision>
  <dcterms:created xsi:type="dcterms:W3CDTF">2019-05-01T12:59:23Z</dcterms:created>
  <dcterms:modified xsi:type="dcterms:W3CDTF">2019-05-19T03:52:10Z</dcterms:modified>
</cp:coreProperties>
</file>