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71" r:id="rId7"/>
    <p:sldId id="263" r:id="rId8"/>
    <p:sldId id="260" r:id="rId9"/>
    <p:sldId id="261" r:id="rId10"/>
    <p:sldId id="259" r:id="rId11"/>
    <p:sldId id="269" r:id="rId12"/>
    <p:sldId id="268" r:id="rId13"/>
    <p:sldId id="262" r:id="rId14"/>
    <p:sldId id="273" r:id="rId15"/>
    <p:sldId id="272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</a:t>
            </a:r>
            <a:r>
              <a:rPr lang="en-US" sz="3100" smtClean="0">
                <a:solidFill>
                  <a:schemeClr val="bg1"/>
                </a:solidFill>
              </a:rPr>
              <a:t>re-encrypting messages </a:t>
            </a:r>
            <a:r>
              <a:rPr lang="en-US" sz="3100" dirty="0" smtClean="0">
                <a:solidFill>
                  <a:schemeClr val="bg1"/>
                </a:solidFill>
              </a:rPr>
              <a:t>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Open Source. 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Similar 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Extensible </a:t>
            </a:r>
            <a:r>
              <a:rPr lang="en-US" sz="3100" dirty="0">
                <a:solidFill>
                  <a:schemeClr val="bg1"/>
                </a:solidFill>
              </a:rPr>
              <a:t>Messaging and Presence Protocol (XMPP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Uses XML instead of JSON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Developed in 1999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Used today (</a:t>
            </a:r>
            <a:r>
              <a:rPr lang="en-US" sz="3100" dirty="0" err="1" smtClean="0">
                <a:solidFill>
                  <a:schemeClr val="bg1"/>
                </a:solidFill>
              </a:rPr>
              <a:t>eg</a:t>
            </a:r>
            <a:r>
              <a:rPr lang="en-US" sz="3100" dirty="0" smtClean="0">
                <a:solidFill>
                  <a:schemeClr val="bg1"/>
                </a:solidFill>
              </a:rPr>
              <a:t>. </a:t>
            </a:r>
            <a:r>
              <a:rPr lang="en-US" sz="3100" dirty="0" err="1" smtClean="0">
                <a:solidFill>
                  <a:schemeClr val="bg1"/>
                </a:solidFill>
              </a:rPr>
              <a:t>Whatsapp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and </a:t>
            </a:r>
            <a:r>
              <a:rPr lang="en-US" sz="3100" dirty="0" smtClean="0">
                <a:solidFill>
                  <a:schemeClr val="bg1"/>
                </a:solidFill>
              </a:rPr>
              <a:t>videos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Implement broadcast method to broadcast messages to other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nodes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Any Question?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9" y="1371600"/>
            <a:ext cx="25527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60227"/>
            <a:ext cx="2558387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TypeScript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(Server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Database 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sz="3100" smtClean="0">
                <a:solidFill>
                  <a:schemeClr val="bg1"/>
                </a:solidFill>
              </a:rPr>
              <a:t>MYSQL </a:t>
            </a:r>
            <a:r>
              <a:rPr lang="en-US" sz="3100" dirty="0" smtClean="0">
                <a:solidFill>
                  <a:schemeClr val="bg1"/>
                </a:solidFill>
              </a:rPr>
              <a:t>Database schema (</a:t>
            </a:r>
            <a:r>
              <a:rPr lang="en-US" sz="3100" dirty="0" err="1" smtClean="0">
                <a:solidFill>
                  <a:schemeClr val="bg1"/>
                </a:solidFill>
              </a:rPr>
              <a:t>TypeScript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1636"/>
            <a:ext cx="8287603" cy="49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516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CipherChat A Secure, Decentralized Chat Application</vt:lpstr>
      <vt:lpstr>Motivation</vt:lpstr>
      <vt:lpstr>User Interface</vt:lpstr>
      <vt:lpstr>Tools Used</vt:lpstr>
      <vt:lpstr>Database Schema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Similar Software</vt:lpstr>
      <vt:lpstr>Live Demonstration</vt:lpstr>
      <vt:lpstr>Future Improvements</vt:lpstr>
      <vt:lpstr>Thank you for your kind attention!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153</cp:revision>
  <dcterms:created xsi:type="dcterms:W3CDTF">2019-05-01T12:59:23Z</dcterms:created>
  <dcterms:modified xsi:type="dcterms:W3CDTF">2019-05-18T13:54:04Z</dcterms:modified>
</cp:coreProperties>
</file>