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3" r:id="rId6"/>
    <p:sldId id="261" r:id="rId7"/>
    <p:sldId id="259" r:id="rId8"/>
    <p:sldId id="260" r:id="rId9"/>
    <p:sldId id="268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39190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029200"/>
          </a:xfrm>
        </p:spPr>
        <p:txBody>
          <a:bodyPr>
            <a:normAutofit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completely Open Source and is secure by design. In other words it is virtually </a:t>
            </a:r>
            <a:r>
              <a:rPr lang="en-US" sz="3100" dirty="0" err="1" smtClean="0">
                <a:solidFill>
                  <a:schemeClr val="bg1"/>
                </a:solidFill>
              </a:rPr>
              <a:t>hackproof</a:t>
            </a:r>
            <a:endParaRPr lang="en-US" sz="3100" dirty="0" smtClean="0">
              <a:solidFill>
                <a:schemeClr val="bg1"/>
              </a:solidFill>
            </a:endParaRPr>
          </a:p>
          <a:p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3100">
                <a:solidFill>
                  <a:schemeClr val="bg1"/>
                </a:solidFill>
              </a:rPr>
              <a:t>https://github.com/CipherChat/CipherChat/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54102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Create </a:t>
            </a:r>
            <a:r>
              <a:rPr lang="en-US" sz="3100" dirty="0">
                <a:solidFill>
                  <a:schemeClr val="bg1"/>
                </a:solidFill>
              </a:rPr>
              <a:t>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Notifications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Make app multilingual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</a:t>
            </a:r>
            <a:r>
              <a:rPr lang="en-US" sz="3100" dirty="0">
                <a:solidFill>
                  <a:schemeClr val="bg1"/>
                </a:solidFill>
              </a:rPr>
              <a:t>for the parsing of more complex data such as images and </a:t>
            </a:r>
            <a:r>
              <a:rPr lang="en-US" sz="3100" dirty="0" smtClean="0">
                <a:solidFill>
                  <a:schemeClr val="bg1"/>
                </a:solidFill>
              </a:rPr>
              <a:t>videos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Distant Future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Facilitate the </a:t>
            </a:r>
            <a:r>
              <a:rPr lang="en-US" sz="3100" dirty="0">
                <a:solidFill>
                  <a:schemeClr val="bg1"/>
                </a:solidFill>
              </a:rPr>
              <a:t>sending of digital </a:t>
            </a:r>
            <a:r>
              <a:rPr lang="en-US" sz="3100" dirty="0" smtClean="0">
                <a:solidFill>
                  <a:schemeClr val="bg1"/>
                </a:solidFill>
              </a:rPr>
              <a:t>currency (crypto)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err="1" smtClean="0">
                <a:solidFill>
                  <a:schemeClr val="bg1"/>
                </a:solidFill>
              </a:rPr>
              <a:t>Blockchain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Free Decentralized Applets (Cab Hailing, Package Delivery etc.)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our kind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ttention!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hacking 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privacy regardless 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 and AES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 and AES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88392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system which naturally more reliable and allows average individuals to benefit, rather than a single entity.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Load Balanced 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828800"/>
          </a:xfrm>
        </p:spPr>
        <p:txBody>
          <a:bodyPr>
            <a:normAutofit lnSpcReduction="10000"/>
          </a:bodyPr>
          <a:lstStyle/>
          <a:p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Servers are designed to be scalable. Multiple instances can be ran simultaneously on separate threads with each instance handling tasks asynchronously, maximizing efficiency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600200"/>
            <a:ext cx="7863799" cy="9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934861"/>
            <a:ext cx="7863840" cy="10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403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CipherChat A Secure, Decentralized Chat Application</vt:lpstr>
      <vt:lpstr>Motivation</vt:lpstr>
      <vt:lpstr>Tools Used</vt:lpstr>
      <vt:lpstr>Cryptography</vt:lpstr>
      <vt:lpstr>Chosen Elliptic Curve</vt:lpstr>
      <vt:lpstr>Elliptic Curve Diffie Hellman</vt:lpstr>
      <vt:lpstr>Method</vt:lpstr>
      <vt:lpstr>Why Decentralization?</vt:lpstr>
      <vt:lpstr>Load Balanced Servers</vt:lpstr>
      <vt:lpstr>Open Source</vt:lpstr>
      <vt:lpstr>Live Demonstration</vt:lpstr>
      <vt:lpstr>Future Improvements</vt:lpstr>
      <vt:lpstr>Thank you for your kind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104</cp:revision>
  <dcterms:created xsi:type="dcterms:W3CDTF">2019-05-01T12:59:23Z</dcterms:created>
  <dcterms:modified xsi:type="dcterms:W3CDTF">2019-05-02T07:29:01Z</dcterms:modified>
</cp:coreProperties>
</file>