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3" r:id="rId7"/>
    <p:sldId id="261" r:id="rId8"/>
    <p:sldId id="262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2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898B-11EF-4C35-9873-F08DC0FD54BD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E5FF4-3926-4536-8D0B-C9B3D820C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34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898B-11EF-4C35-9873-F08DC0FD54BD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E5FF4-3926-4536-8D0B-C9B3D820C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206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898B-11EF-4C35-9873-F08DC0FD54BD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E5FF4-3926-4536-8D0B-C9B3D820C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74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898B-11EF-4C35-9873-F08DC0FD54BD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E5FF4-3926-4536-8D0B-C9B3D820C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46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898B-11EF-4C35-9873-F08DC0FD54BD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E5FF4-3926-4536-8D0B-C9B3D820C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2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898B-11EF-4C35-9873-F08DC0FD54BD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E5FF4-3926-4536-8D0B-C9B3D820C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209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898B-11EF-4C35-9873-F08DC0FD54BD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E5FF4-3926-4536-8D0B-C9B3D820C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540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898B-11EF-4C35-9873-F08DC0FD54BD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E5FF4-3926-4536-8D0B-C9B3D820C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0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898B-11EF-4C35-9873-F08DC0FD54BD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E5FF4-3926-4536-8D0B-C9B3D820C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518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898B-11EF-4C35-9873-F08DC0FD54BD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E5FF4-3926-4536-8D0B-C9B3D820C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564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898B-11EF-4C35-9873-F08DC0FD54BD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E5FF4-3926-4536-8D0B-C9B3D820C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71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6898B-11EF-4C35-9873-F08DC0FD54BD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E5FF4-3926-4536-8D0B-C9B3D820C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269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0"/>
            <a:ext cx="7772400" cy="1470025"/>
          </a:xfrm>
        </p:spPr>
        <p:txBody>
          <a:bodyPr/>
          <a:lstStyle/>
          <a:p>
            <a:r>
              <a:rPr lang="en-US" dirty="0" smtClean="0"/>
              <a:t>Menu </a:t>
            </a:r>
            <a:r>
              <a:rPr lang="en-US" dirty="0" err="1" smtClean="0"/>
              <a:t>Tingz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3600" dirty="0" smtClean="0"/>
              <a:t>Testing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648200"/>
            <a:ext cx="9144000" cy="1752600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Group: K.O.D </a:t>
            </a:r>
            <a:r>
              <a:rPr lang="en-US" dirty="0" err="1">
                <a:solidFill>
                  <a:schemeClr val="tx1"/>
                </a:solidFill>
              </a:rPr>
              <a:t>Inc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Members: </a:t>
            </a:r>
            <a:r>
              <a:rPr lang="en-US" dirty="0" err="1">
                <a:solidFill>
                  <a:schemeClr val="tx1"/>
                </a:solidFill>
              </a:rPr>
              <a:t>Ottor</a:t>
            </a:r>
            <a:r>
              <a:rPr lang="en-US" dirty="0">
                <a:solidFill>
                  <a:schemeClr val="tx1"/>
                </a:solidFill>
              </a:rPr>
              <a:t> Mills</a:t>
            </a:r>
          </a:p>
          <a:p>
            <a:r>
              <a:rPr lang="en-US" dirty="0">
                <a:solidFill>
                  <a:schemeClr val="tx1"/>
                </a:solidFill>
              </a:rPr>
              <a:t>Kenneth </a:t>
            </a:r>
            <a:r>
              <a:rPr lang="en-US" dirty="0" err="1">
                <a:solidFill>
                  <a:schemeClr val="tx1"/>
                </a:solidFill>
              </a:rPr>
              <a:t>Anglin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Nicoy</a:t>
            </a:r>
            <a:r>
              <a:rPr lang="en-US" dirty="0">
                <a:solidFill>
                  <a:schemeClr val="tx1"/>
                </a:solidFill>
              </a:rPr>
              <a:t> Smith</a:t>
            </a:r>
          </a:p>
          <a:p>
            <a:r>
              <a:rPr lang="en-US" dirty="0">
                <a:solidFill>
                  <a:schemeClr val="tx1"/>
                </a:solidFill>
              </a:rPr>
              <a:t>David Thomas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0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1"/>
            <a:ext cx="7772400" cy="762000"/>
          </a:xfrm>
        </p:spPr>
        <p:txBody>
          <a:bodyPr/>
          <a:lstStyle/>
          <a:p>
            <a:pPr algn="l"/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8153400" cy="5410200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35845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1"/>
            <a:ext cx="7772400" cy="762000"/>
          </a:xfrm>
        </p:spPr>
        <p:txBody>
          <a:bodyPr/>
          <a:lstStyle/>
          <a:p>
            <a:pPr algn="l"/>
            <a:r>
              <a:rPr lang="en-US" dirty="0" smtClean="0"/>
              <a:t>What is Menu </a:t>
            </a:r>
            <a:r>
              <a:rPr lang="en-US" dirty="0" err="1" smtClean="0"/>
              <a:t>Tingz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8153400" cy="54102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Menu </a:t>
            </a:r>
            <a:r>
              <a:rPr lang="en-US" dirty="0" err="1" smtClean="0">
                <a:solidFill>
                  <a:schemeClr val="tx1"/>
                </a:solidFill>
              </a:rPr>
              <a:t>Tingz</a:t>
            </a:r>
            <a:r>
              <a:rPr lang="en-US" dirty="0" smtClean="0">
                <a:solidFill>
                  <a:schemeClr val="tx1"/>
                </a:solidFill>
              </a:rPr>
              <a:t> is an android application which allows users view and order dishes from various restaurants listed within the application.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85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1"/>
            <a:ext cx="7772400" cy="762000"/>
          </a:xfrm>
        </p:spPr>
        <p:txBody>
          <a:bodyPr/>
          <a:lstStyle/>
          <a:p>
            <a:pPr algn="l"/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295400"/>
            <a:ext cx="8153400" cy="5257800"/>
          </a:xfrm>
        </p:spPr>
        <p:txBody>
          <a:bodyPr>
            <a:normAutofit/>
          </a:bodyPr>
          <a:lstStyle/>
          <a:p>
            <a:pPr algn="l"/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219200"/>
            <a:ext cx="2894748" cy="51462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289839"/>
            <a:ext cx="2855013" cy="507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47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1"/>
            <a:ext cx="7772400" cy="762000"/>
          </a:xfrm>
        </p:spPr>
        <p:txBody>
          <a:bodyPr/>
          <a:lstStyle/>
          <a:p>
            <a:pPr algn="l"/>
            <a:r>
              <a:rPr lang="en-US" dirty="0" smtClean="0"/>
              <a:t>User Interface (Contd.)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295400"/>
            <a:ext cx="8153400" cy="52578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Upon signing in the total number of event flows is very small. Possible flows consist of selecting from available options. This results in a very low chance of an error occurring therefore </a:t>
            </a:r>
            <a:r>
              <a:rPr lang="en-US" dirty="0">
                <a:solidFill>
                  <a:schemeClr val="tx1"/>
                </a:solidFill>
              </a:rPr>
              <a:t>automated testing is not </a:t>
            </a:r>
            <a:r>
              <a:rPr lang="en-US" dirty="0" smtClean="0">
                <a:solidFill>
                  <a:schemeClr val="tx1"/>
                </a:solidFill>
              </a:rPr>
              <a:t>strictly necessary in this regard. On the other hand, the login and sign up forms may be vulnerable to malformed inputs and as such automation is necessary.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27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1"/>
            <a:ext cx="7772400" cy="762000"/>
          </a:xfrm>
        </p:spPr>
        <p:txBody>
          <a:bodyPr/>
          <a:lstStyle/>
          <a:p>
            <a:pPr algn="l"/>
            <a:r>
              <a:rPr lang="en-US" dirty="0" smtClean="0"/>
              <a:t>Vulnerability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8153400" cy="54102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 smtClean="0">
                <a:solidFill>
                  <a:schemeClr val="tx1"/>
                </a:solidFill>
              </a:rPr>
              <a:t>testing </a:t>
            </a:r>
            <a:r>
              <a:rPr lang="en-US" dirty="0">
                <a:solidFill>
                  <a:schemeClr val="tx1"/>
                </a:solidFill>
              </a:rPr>
              <a:t>method used </a:t>
            </a:r>
            <a:r>
              <a:rPr lang="en-US" dirty="0" smtClean="0">
                <a:solidFill>
                  <a:schemeClr val="tx1"/>
                </a:solidFill>
              </a:rPr>
              <a:t>is vulnerability testing, where many possible text combinations will be tested in the input fields. The order of growth of this operation is exponentially large and will take a long a long time as the domain input variable, such as length and possible characters, grows. As such multiple threads with headless emulators are recommended to reduce runtime.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23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1"/>
            <a:ext cx="7772400" cy="762000"/>
          </a:xfrm>
        </p:spPr>
        <p:txBody>
          <a:bodyPr/>
          <a:lstStyle/>
          <a:p>
            <a:pPr algn="l"/>
            <a:r>
              <a:rPr lang="en-US" dirty="0" smtClean="0"/>
              <a:t>Vulnerability Testing (Contd.)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8153400" cy="54102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This test consisted of a feature file in combination with a JavaScript program. The feature file acted as a template and the JavaScript program made changes to this file to carry out each test case. Once changes were made to the file </a:t>
            </a:r>
            <a:r>
              <a:rPr lang="en-US" smtClean="0">
                <a:solidFill>
                  <a:schemeClr val="tx1"/>
                </a:solidFill>
              </a:rPr>
              <a:t>it was executed </a:t>
            </a:r>
            <a:r>
              <a:rPr lang="en-US" dirty="0" smtClean="0">
                <a:solidFill>
                  <a:schemeClr val="tx1"/>
                </a:solidFill>
              </a:rPr>
              <a:t>using a </a:t>
            </a:r>
            <a:r>
              <a:rPr lang="en-US" dirty="0" err="1" smtClean="0">
                <a:solidFill>
                  <a:schemeClr val="tx1"/>
                </a:solidFill>
              </a:rPr>
              <a:t>subprocess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94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1"/>
            <a:ext cx="7772400" cy="762000"/>
          </a:xfrm>
        </p:spPr>
        <p:txBody>
          <a:bodyPr/>
          <a:lstStyle/>
          <a:p>
            <a:pPr algn="l"/>
            <a:r>
              <a:rPr lang="en-US" dirty="0" smtClean="0"/>
              <a:t>Sample Output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8153400" cy="5410200"/>
          </a:xfrm>
        </p:spPr>
        <p:txBody>
          <a:bodyPr>
            <a:normAutofit/>
          </a:bodyPr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25" y="1510352"/>
            <a:ext cx="8458200" cy="475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83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1"/>
            <a:ext cx="7772400" cy="762000"/>
          </a:xfrm>
        </p:spPr>
        <p:txBody>
          <a:bodyPr/>
          <a:lstStyle/>
          <a:p>
            <a:pPr algn="l"/>
            <a:r>
              <a:rPr lang="en-US" dirty="0" smtClean="0"/>
              <a:t>Noteworthy Discoveries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8153400" cy="5410200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App allows for weak usernames and  passwords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No max length of the form fields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mtClean="0">
                <a:solidFill>
                  <a:schemeClr val="tx1"/>
                </a:solidFill>
              </a:rPr>
              <a:t>Screens </a:t>
            </a:r>
            <a:r>
              <a:rPr lang="en-US" dirty="0" smtClean="0">
                <a:solidFill>
                  <a:schemeClr val="tx1"/>
                </a:solidFill>
              </a:rPr>
              <a:t>aren’t properly stacked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Sqlite</a:t>
            </a:r>
            <a:r>
              <a:rPr lang="en-US" dirty="0" smtClean="0">
                <a:solidFill>
                  <a:schemeClr val="tx1"/>
                </a:solidFill>
              </a:rPr>
              <a:t> database appears to be vulnerable to injection attack</a:t>
            </a:r>
          </a:p>
        </p:txBody>
      </p:sp>
    </p:spTree>
    <p:extLst>
      <p:ext uri="{BB962C8B-B14F-4D97-AF65-F5344CB8AC3E}">
        <p14:creationId xmlns:p14="http://schemas.microsoft.com/office/powerpoint/2010/main" val="110997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1"/>
            <a:ext cx="7772400" cy="762000"/>
          </a:xfrm>
        </p:spPr>
        <p:txBody>
          <a:bodyPr/>
          <a:lstStyle/>
          <a:p>
            <a:pPr algn="l"/>
            <a:r>
              <a:rPr lang="en-US" dirty="0" smtClean="0"/>
              <a:t>Video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990600"/>
            <a:ext cx="9144000" cy="5410200"/>
          </a:xfrm>
        </p:spPr>
        <p:txBody>
          <a:bodyPr>
            <a:normAutofit/>
          </a:bodyPr>
          <a:lstStyle/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1800" i="1" dirty="0" smtClean="0">
                <a:solidFill>
                  <a:schemeClr val="tx1"/>
                </a:solidFill>
              </a:rPr>
              <a:t>(Attachment file not found)</a:t>
            </a:r>
            <a:endParaRPr lang="en-US" sz="1800" i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4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1261</TotalTime>
  <Words>284</Words>
  <Application>Microsoft Office PowerPoint</Application>
  <PresentationFormat>On-screen Show (4:3)</PresentationFormat>
  <Paragraphs>32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Menu Tingz  Testing Report</vt:lpstr>
      <vt:lpstr>What is Menu Tingz</vt:lpstr>
      <vt:lpstr>User Interface</vt:lpstr>
      <vt:lpstr>User Interface (Contd.)</vt:lpstr>
      <vt:lpstr>Vulnerability Testing</vt:lpstr>
      <vt:lpstr>Vulnerability Testing (Contd.)</vt:lpstr>
      <vt:lpstr>Sample Output</vt:lpstr>
      <vt:lpstr>Noteworthy Discoveries</vt:lpstr>
      <vt:lpstr>Video</vt:lpstr>
      <vt:lpstr>The End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 Tingz Testing Report</dc:title>
  <dc:creator>otto</dc:creator>
  <cp:lastModifiedBy>otto</cp:lastModifiedBy>
  <cp:revision>85</cp:revision>
  <dcterms:created xsi:type="dcterms:W3CDTF">2019-05-07T14:12:36Z</dcterms:created>
  <dcterms:modified xsi:type="dcterms:W3CDTF">2019-05-18T14:43:16Z</dcterms:modified>
</cp:coreProperties>
</file>