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3" r:id="rId6"/>
    <p:sldId id="261" r:id="rId7"/>
    <p:sldId id="259" r:id="rId8"/>
    <p:sldId id="260" r:id="rId9"/>
    <p:sldId id="262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4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8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4B8C5-FDE9-40E7-A1FE-02759727A400}" type="datetimeFigureOut">
              <a:rPr lang="en-US" smtClean="0"/>
              <a:t>5/1/2019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C8204-1F4D-4B6D-8D48-4A51CA12E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81200"/>
            <a:ext cx="9144000" cy="182880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 Secure, Decentralized Chat Application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00600"/>
            <a:ext cx="91440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Group: K.O.D </a:t>
            </a:r>
            <a:r>
              <a:rPr lang="en-US" dirty="0" err="1" smtClean="0">
                <a:solidFill>
                  <a:schemeClr val="bg1"/>
                </a:solidFill>
              </a:rPr>
              <a:t>Inc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Members: </a:t>
            </a:r>
            <a:r>
              <a:rPr lang="en-US" dirty="0" err="1" smtClean="0">
                <a:solidFill>
                  <a:schemeClr val="bg1"/>
                </a:solidFill>
              </a:rPr>
              <a:t>Ottor</a:t>
            </a:r>
            <a:r>
              <a:rPr lang="en-US" dirty="0" smtClean="0">
                <a:solidFill>
                  <a:schemeClr val="bg1"/>
                </a:solidFill>
              </a:rPr>
              <a:t> Mills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Kenneth </a:t>
            </a:r>
            <a:r>
              <a:rPr lang="en-US" dirty="0" err="1" smtClean="0">
                <a:solidFill>
                  <a:schemeClr val="bg1"/>
                </a:solidFill>
              </a:rPr>
              <a:t>Anglin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Nicoy</a:t>
            </a:r>
            <a:r>
              <a:rPr lang="en-US" dirty="0" smtClean="0">
                <a:solidFill>
                  <a:schemeClr val="bg1"/>
                </a:solidFill>
              </a:rPr>
              <a:t> Smith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David Thomas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113100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88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Live Demonstration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Future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214582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Use of </a:t>
            </a:r>
            <a:r>
              <a:rPr lang="en-US" sz="3100" dirty="0" err="1">
                <a:solidFill>
                  <a:schemeClr val="bg1"/>
                </a:solidFill>
              </a:rPr>
              <a:t>w</a:t>
            </a:r>
            <a:r>
              <a:rPr lang="en-US" sz="3100" dirty="0" err="1" smtClean="0">
                <a:solidFill>
                  <a:schemeClr val="bg1"/>
                </a:solidFill>
              </a:rPr>
              <a:t>ebsockets</a:t>
            </a:r>
            <a:r>
              <a:rPr lang="en-US" sz="3100" dirty="0" smtClean="0">
                <a:solidFill>
                  <a:schemeClr val="bg1"/>
                </a:solidFill>
              </a:rPr>
              <a:t> instead of polling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Allow for the parsing of more complex data such as images and videos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>
                <a:solidFill>
                  <a:schemeClr val="bg1"/>
                </a:solidFill>
              </a:rPr>
              <a:t>Create more incentives for person to host their own </a:t>
            </a:r>
            <a:r>
              <a:rPr lang="en-US" sz="3100" dirty="0" err="1">
                <a:solidFill>
                  <a:schemeClr val="bg1"/>
                </a:solidFill>
              </a:rPr>
              <a:t>CipherChat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 smtClean="0">
                <a:solidFill>
                  <a:schemeClr val="bg1"/>
                </a:solidFill>
              </a:rPr>
              <a:t>servers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Distant Future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Facilitate the </a:t>
            </a:r>
            <a:r>
              <a:rPr lang="en-US" sz="3100" dirty="0">
                <a:solidFill>
                  <a:schemeClr val="bg1"/>
                </a:solidFill>
              </a:rPr>
              <a:t>sending of digital </a:t>
            </a:r>
            <a:r>
              <a:rPr lang="en-US" sz="3100" dirty="0" smtClean="0">
                <a:solidFill>
                  <a:schemeClr val="bg1"/>
                </a:solidFill>
              </a:rPr>
              <a:t>currency (crypto)</a:t>
            </a:r>
            <a:endParaRPr lang="en-US" sz="3100" dirty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Free Decentralized Applets (Cab Hailing, Package Delivery etc.)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3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44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Thank You for Your Attention!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2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Motivation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124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In today’s world the internet has become a hotbed of </a:t>
            </a:r>
            <a:r>
              <a:rPr lang="en-US" dirty="0" smtClean="0">
                <a:solidFill>
                  <a:schemeClr val="bg1"/>
                </a:solidFill>
              </a:rPr>
              <a:t>hacking </a:t>
            </a:r>
            <a:r>
              <a:rPr lang="en-US" dirty="0" smtClean="0">
                <a:solidFill>
                  <a:schemeClr val="bg1"/>
                </a:solidFill>
              </a:rPr>
              <a:t>plots at data harvesting. </a:t>
            </a:r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was created based on the premise that everyone should be entitled to their </a:t>
            </a:r>
            <a:r>
              <a:rPr lang="en-US" dirty="0" smtClean="0">
                <a:solidFill>
                  <a:schemeClr val="bg1"/>
                </a:solidFill>
              </a:rPr>
              <a:t>privacy regardless </a:t>
            </a:r>
            <a:r>
              <a:rPr lang="en-US" dirty="0" smtClean="0">
                <a:solidFill>
                  <a:schemeClr val="bg1"/>
                </a:solidFill>
              </a:rPr>
              <a:t>of how ignorant that individual may be.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4419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The following languages contributed to completion of this project</a:t>
            </a:r>
          </a:p>
          <a:p>
            <a:pPr algn="l"/>
            <a:endParaRPr lang="en-US" sz="1800" dirty="0" smtClean="0">
              <a:solidFill>
                <a:schemeClr val="bg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en-US" sz="2000" dirty="0" smtClean="0">
                <a:solidFill>
                  <a:schemeClr val="bg1"/>
                </a:solidFill>
              </a:rPr>
              <a:t>(Server &amp; 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Dart </a:t>
            </a:r>
            <a:r>
              <a:rPr lang="en-US" sz="2000" dirty="0" smtClean="0">
                <a:solidFill>
                  <a:schemeClr val="bg1"/>
                </a:solidFill>
              </a:rPr>
              <a:t>(Client)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SQL </a:t>
            </a:r>
            <a:r>
              <a:rPr lang="en-US" sz="2000" dirty="0">
                <a:solidFill>
                  <a:schemeClr val="bg1"/>
                </a:solidFill>
              </a:rPr>
              <a:t>(Server &amp; Client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Bash </a:t>
            </a:r>
            <a:r>
              <a:rPr lang="en-US" dirty="0">
                <a:solidFill>
                  <a:schemeClr val="bg1"/>
                </a:solidFill>
              </a:rPr>
              <a:t>Scripting Language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smtClean="0">
                <a:solidFill>
                  <a:schemeClr val="bg1"/>
                </a:solidFill>
              </a:rPr>
              <a:t>Server)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9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Cryptography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371600"/>
            <a:ext cx="8915400" cy="4572000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</a:rPr>
              <a:t>CipherChat</a:t>
            </a:r>
            <a:r>
              <a:rPr lang="en-US" dirty="0" smtClean="0">
                <a:solidFill>
                  <a:schemeClr val="bg1"/>
                </a:solidFill>
              </a:rPr>
              <a:t> is Made Secure through the implementation of the following cryptographic technologies: </a:t>
            </a:r>
          </a:p>
          <a:p>
            <a:pPr algn="l"/>
            <a:endParaRPr lang="en-US" sz="1600" dirty="0" smtClean="0">
              <a:solidFill>
                <a:schemeClr val="bg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Hypertext Transfer Protocol Secure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</a:t>
            </a:r>
            <a:r>
              <a:rPr lang="en-US" sz="3100" dirty="0" err="1" smtClean="0">
                <a:solidFill>
                  <a:schemeClr val="bg1"/>
                </a:solidFill>
              </a:rPr>
              <a:t>Diffie</a:t>
            </a:r>
            <a:r>
              <a:rPr lang="en-US" sz="3100" dirty="0" smtClean="0">
                <a:solidFill>
                  <a:schemeClr val="bg1"/>
                </a:solidFill>
              </a:rPr>
              <a:t> Hellman Key Exchange Protocol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Elliptic Curve Digital Signature Algorithm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3100" dirty="0" smtClean="0">
                <a:solidFill>
                  <a:schemeClr val="bg1"/>
                </a:solidFill>
              </a:rPr>
              <a:t>Advanced Encryption Standard (256 bit)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59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Chosen Elliptic Curve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62200"/>
            <a:ext cx="7924800" cy="34290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SECP256k1</a:t>
            </a: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r>
              <a:rPr lang="en-US" sz="3100" dirty="0" smtClean="0">
                <a:solidFill>
                  <a:schemeClr val="bg1"/>
                </a:solidFill>
              </a:rPr>
              <a:t>Used by government agencies and many </a:t>
            </a:r>
            <a:r>
              <a:rPr lang="en-US" sz="3100" dirty="0" err="1" smtClean="0">
                <a:solidFill>
                  <a:schemeClr val="bg1"/>
                </a:solidFill>
              </a:rPr>
              <a:t>cryptocurrencies</a:t>
            </a:r>
            <a:r>
              <a:rPr lang="en-US" sz="3100" dirty="0" smtClean="0">
                <a:solidFill>
                  <a:schemeClr val="bg1"/>
                </a:solidFill>
              </a:rPr>
              <a:t> due to its special properties</a:t>
            </a: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 smtClean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63" y="1447800"/>
            <a:ext cx="1975092" cy="198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Elliptic Curve </a:t>
            </a:r>
            <a:r>
              <a:rPr lang="en-US" dirty="0" err="1" smtClean="0">
                <a:solidFill>
                  <a:schemeClr val="bg1"/>
                </a:solidFill>
              </a:rPr>
              <a:t>Diffie</a:t>
            </a:r>
            <a:r>
              <a:rPr lang="en-US" dirty="0" smtClean="0">
                <a:solidFill>
                  <a:schemeClr val="bg1"/>
                </a:solidFill>
              </a:rPr>
              <a:t> Hellman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3124200"/>
            <a:ext cx="8915400" cy="2819400"/>
          </a:xfrm>
        </p:spPr>
        <p:txBody>
          <a:bodyPr>
            <a:normAutofit/>
          </a:bodyPr>
          <a:lstStyle/>
          <a:p>
            <a:pPr algn="l"/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75983" cy="4359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7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Method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758" y="1219200"/>
            <a:ext cx="8660642" cy="54864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Multiple clients connect to a </a:t>
            </a:r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Clients exchange public keys using ECDH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encrypted using the generated symmetric key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Messages are signed using ECDSA Signing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encrypted message is sent to the server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server verifies the authenticity of the message using the signature (ECDSA Verification)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Server saves the authenticated message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other peer(s) sends requests to the server and receive the latest messages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The received messages are decrypted using the symmetric key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Why Decentralization?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9144000" cy="1828800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bg1"/>
                </a:solidFill>
              </a:rPr>
              <a:t>Decentralization creates a system which naturally more reliable and allows average individuals to benefit, rather than a single entity.</a:t>
            </a:r>
            <a:endParaRPr lang="en-US" sz="31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5400"/>
            <a:ext cx="69342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8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610600" cy="1447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Open Source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95400"/>
            <a:ext cx="8534400" cy="5029200"/>
          </a:xfrm>
        </p:spPr>
        <p:txBody>
          <a:bodyPr>
            <a:normAutofit/>
          </a:bodyPr>
          <a:lstStyle/>
          <a:p>
            <a:pPr algn="l"/>
            <a:r>
              <a:rPr lang="en-US" sz="3100" u="sng" dirty="0" smtClean="0">
                <a:solidFill>
                  <a:schemeClr val="bg1"/>
                </a:solidFill>
              </a:rPr>
              <a:t>Food for Thought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Why should anyone trust applications if they cannot prove for themselves that it is secure?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100" dirty="0" smtClean="0">
                <a:solidFill>
                  <a:schemeClr val="bg1"/>
                </a:solidFill>
              </a:rPr>
              <a:t>Applications </a:t>
            </a:r>
            <a:r>
              <a:rPr lang="en-US" sz="3100" dirty="0">
                <a:solidFill>
                  <a:schemeClr val="bg1"/>
                </a:solidFill>
              </a:rPr>
              <a:t>should </a:t>
            </a:r>
            <a:r>
              <a:rPr lang="en-US" sz="3100" dirty="0" smtClean="0">
                <a:solidFill>
                  <a:schemeClr val="bg1"/>
                </a:solidFill>
              </a:rPr>
              <a:t>be secure by design and not by policy!</a:t>
            </a:r>
          </a:p>
          <a:p>
            <a:pPr marL="514350" indent="-514350" algn="l">
              <a:buFont typeface="+mj-lt"/>
              <a:buAutoNum type="arabicPeriod"/>
            </a:pPr>
            <a:endParaRPr lang="en-US" sz="3100" dirty="0" smtClean="0">
              <a:solidFill>
                <a:schemeClr val="bg1"/>
              </a:solidFill>
            </a:endParaRPr>
          </a:p>
          <a:p>
            <a:pPr algn="l"/>
            <a:r>
              <a:rPr lang="en-US" sz="3100" dirty="0" err="1" smtClean="0">
                <a:solidFill>
                  <a:schemeClr val="bg1"/>
                </a:solidFill>
              </a:rPr>
              <a:t>CipherChat</a:t>
            </a:r>
            <a:r>
              <a:rPr lang="en-US" sz="3100" dirty="0" smtClean="0">
                <a:solidFill>
                  <a:schemeClr val="bg1"/>
                </a:solidFill>
              </a:rPr>
              <a:t> is completely Open Source and is secure by design. In other words it is virtually </a:t>
            </a:r>
            <a:r>
              <a:rPr lang="en-US" sz="3100" dirty="0" err="1" smtClean="0">
                <a:solidFill>
                  <a:schemeClr val="bg1"/>
                </a:solidFill>
              </a:rPr>
              <a:t>hackproof</a:t>
            </a:r>
            <a:r>
              <a:rPr lang="en-US" sz="3100" dirty="0" smtClean="0">
                <a:solidFill>
                  <a:schemeClr val="bg1"/>
                </a:solidFill>
              </a:rPr>
              <a:t> (infeasible to hack)</a:t>
            </a:r>
            <a:endParaRPr 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7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366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CipherChat A Secure, Decentralized Chat Application</vt:lpstr>
      <vt:lpstr>Motivation</vt:lpstr>
      <vt:lpstr>Tools Used</vt:lpstr>
      <vt:lpstr>Cryptography</vt:lpstr>
      <vt:lpstr>Chosen Elliptic Curve</vt:lpstr>
      <vt:lpstr>Elliptic Curve Diffie Hellman</vt:lpstr>
      <vt:lpstr>Method</vt:lpstr>
      <vt:lpstr>Why Decentralization?</vt:lpstr>
      <vt:lpstr>Open Source</vt:lpstr>
      <vt:lpstr>Live Demonstration</vt:lpstr>
      <vt:lpstr>Future Improvements</vt:lpstr>
      <vt:lpstr>Thank You for Your Attention!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</dc:creator>
  <cp:lastModifiedBy>otto</cp:lastModifiedBy>
  <cp:revision>67</cp:revision>
  <dcterms:created xsi:type="dcterms:W3CDTF">2019-05-01T12:59:23Z</dcterms:created>
  <dcterms:modified xsi:type="dcterms:W3CDTF">2019-05-01T16:24:38Z</dcterms:modified>
</cp:coreProperties>
</file>