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4" r:id="rId4"/>
    <p:sldId id="265" r:id="rId5"/>
    <p:sldId id="268" r:id="rId6"/>
    <p:sldId id="272" r:id="rId7"/>
    <p:sldId id="267" r:id="rId8"/>
    <p:sldId id="271" r:id="rId9"/>
    <p:sldId id="270" r:id="rId10"/>
    <p:sldId id="273" r:id="rId11"/>
    <p:sldId id="266" r:id="rId12"/>
    <p:sldId id="26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452"/>
    <a:srgbClr val="242121"/>
    <a:srgbClr val="1AD461"/>
    <a:srgbClr val="4BD41A"/>
    <a:srgbClr val="2C3A40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07DA09-775D-4D70-927D-3A7F5A3A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04775"/>
            <a:ext cx="6429375" cy="6429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E68670-A89D-4B7C-B754-2C5E6ED91720}"/>
              </a:ext>
            </a:extLst>
          </p:cNvPr>
          <p:cNvSpPr txBox="1"/>
          <p:nvPr/>
        </p:nvSpPr>
        <p:spPr>
          <a:xfrm>
            <a:off x="7820025" y="6164818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2400" dirty="0">
                <a:solidFill>
                  <a:schemeClr val="bg1"/>
                </a:solidFill>
              </a:rPr>
              <a:t>K.O.D. Inc</a:t>
            </a:r>
          </a:p>
        </p:txBody>
      </p:sp>
    </p:spTree>
    <p:extLst>
      <p:ext uri="{BB962C8B-B14F-4D97-AF65-F5344CB8AC3E}">
        <p14:creationId xmlns:p14="http://schemas.microsoft.com/office/powerpoint/2010/main" val="21398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Biometrics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JM" dirty="0"/>
          </a:p>
          <a:p>
            <a:endParaRPr lang="en-J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34B50-3B4E-430B-A57A-A30231B5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15" y="1638534"/>
            <a:ext cx="3068224" cy="5127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61CCA-573B-434C-96A9-40FD4A4A8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897" y="1638533"/>
            <a:ext cx="2368976" cy="5127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42527-5204-4692-A01B-7C6E88E3A1AC}"/>
              </a:ext>
            </a:extLst>
          </p:cNvPr>
          <p:cNvSpPr txBox="1"/>
          <p:nvPr/>
        </p:nvSpPr>
        <p:spPr>
          <a:xfrm>
            <a:off x="200025" y="2530258"/>
            <a:ext cx="20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dirty="0">
                <a:solidFill>
                  <a:schemeClr val="bg1"/>
                </a:solidFill>
              </a:rPr>
              <a:t>Iphone 6S plus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7C0AA-F270-400D-89DF-777CCA423EC1}"/>
              </a:ext>
            </a:extLst>
          </p:cNvPr>
          <p:cNvSpPr txBox="1"/>
          <p:nvPr/>
        </p:nvSpPr>
        <p:spPr>
          <a:xfrm>
            <a:off x="6342185" y="2530258"/>
            <a:ext cx="20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dirty="0">
                <a:solidFill>
                  <a:schemeClr val="bg1"/>
                </a:solidFill>
              </a:rPr>
              <a:t>Iphone </a:t>
            </a:r>
            <a:r>
              <a:rPr lang="en-JM" dirty="0" err="1">
                <a:solidFill>
                  <a:schemeClr val="bg1"/>
                </a:solidFill>
              </a:rPr>
              <a:t>Xr</a:t>
            </a:r>
            <a:endParaRPr lang="en-JM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3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4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376237" y="2497976"/>
            <a:ext cx="118157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11500" dirty="0">
                <a:solidFill>
                  <a:srgbClr val="2AC452"/>
                </a:solidFill>
              </a:rPr>
              <a:t>Demo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376236" y="1700213"/>
            <a:ext cx="1181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JM" dirty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524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Future Improvements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369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Suggest strong passwords to the user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Auto login for websites and apps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Synchronization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Android version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Browser extension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585DFF-74AB-4228-8F5D-5662E8A1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56" y="2038437"/>
            <a:ext cx="4673051" cy="430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4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188118" y="1470842"/>
            <a:ext cx="118157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11500" dirty="0">
                <a:solidFill>
                  <a:srgbClr val="2AC452"/>
                </a:solidFill>
              </a:rPr>
              <a:t>Thanks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112209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What is Quid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1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M" sz="3200" dirty="0">
                <a:solidFill>
                  <a:schemeClr val="bg1"/>
                </a:solidFill>
              </a:rPr>
              <a:t>Quid is a mobile application that securely stores users passwords directly to their mobile device.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910862-53D9-466D-B7E8-16692374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99" y="3646479"/>
            <a:ext cx="2408214" cy="240821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31E71F-8D40-470D-A0F4-DDC6BE5FF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654" y="3848913"/>
            <a:ext cx="2003346" cy="20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Motivation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Reuse of the same password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Strong Passwords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Numerous passwords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Database leakages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Annoying ads</a:t>
            </a:r>
          </a:p>
          <a:p>
            <a:endParaRPr lang="en-J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4CF5A-2B9A-4205-B46A-338CF60E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1" y="2176081"/>
            <a:ext cx="3558208" cy="35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3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User Interface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F6EB33-D521-41E4-A4AC-D0277A73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160" y="1932383"/>
            <a:ext cx="2600689" cy="4368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B2838D-F9AB-4313-9402-8863A013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85" y="1948334"/>
            <a:ext cx="2457344" cy="43686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2A21C7-89E6-4D5D-BF79-DC83D53B0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273" y="1932381"/>
            <a:ext cx="2457344" cy="43686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0D1894-BC89-4314-A3D7-F7860F180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1948332"/>
            <a:ext cx="2614341" cy="43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AES 256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295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Symmetric keys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Robust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Commercial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JM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DEF11-6ACD-4D76-BD9C-69E1C38D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895" y="2027582"/>
            <a:ext cx="3780183" cy="37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2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Code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JM" dirty="0"/>
          </a:p>
          <a:p>
            <a:endParaRPr lang="en-J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59348-FB16-4436-B61B-214C3A481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93" y="1666812"/>
            <a:ext cx="603885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0F2758-66E0-4CCB-A326-47C2EEE1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718" y="2804986"/>
            <a:ext cx="5257800" cy="2295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8FCAED-ED2A-4265-AA53-DA8424B07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130" y="5405314"/>
            <a:ext cx="55149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4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Realm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295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Speed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Persistent engine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Ease of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Good Scalability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67175-48BB-4ABF-A7ED-AC6C3AF0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095" y="2047461"/>
            <a:ext cx="3660608" cy="366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1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Realm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JM" dirty="0"/>
          </a:p>
          <a:p>
            <a:endParaRPr lang="en-J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F5AFF-BDF2-4B4B-B4E5-ED30D80F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75" y="2137937"/>
            <a:ext cx="6482039" cy="3544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3879E-2BBA-454D-8488-911AD124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86" y="1671638"/>
            <a:ext cx="2669468" cy="47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C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84208-6B96-4520-9634-5EFC74A72879}"/>
              </a:ext>
            </a:extLst>
          </p:cNvPr>
          <p:cNvSpPr/>
          <p:nvPr/>
        </p:nvSpPr>
        <p:spPr>
          <a:xfrm>
            <a:off x="0" y="-1"/>
            <a:ext cx="12192000" cy="1443039"/>
          </a:xfrm>
          <a:prstGeom prst="rect">
            <a:avLst/>
          </a:prstGeom>
          <a:solidFill>
            <a:srgbClr val="24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A406-7D03-4D55-9CFA-178EE315A942}"/>
              </a:ext>
            </a:extLst>
          </p:cNvPr>
          <p:cNvSpPr txBox="1"/>
          <p:nvPr/>
        </p:nvSpPr>
        <p:spPr>
          <a:xfrm>
            <a:off x="200025" y="285749"/>
            <a:ext cx="11815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4400" dirty="0">
                <a:solidFill>
                  <a:srgbClr val="2AC452"/>
                </a:solidFill>
              </a:rPr>
              <a:t>Biometrics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0D395-4619-4257-8435-99EC59B23F43}"/>
              </a:ext>
            </a:extLst>
          </p:cNvPr>
          <p:cNvSpPr txBox="1"/>
          <p:nvPr/>
        </p:nvSpPr>
        <p:spPr>
          <a:xfrm>
            <a:off x="200025" y="1671638"/>
            <a:ext cx="11815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JM" sz="3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Convenience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Strong authentication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JM" sz="3200" dirty="0">
                <a:solidFill>
                  <a:schemeClr val="bg1"/>
                </a:solidFill>
              </a:rPr>
              <a:t>Difficult to fake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JM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JM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B0051-AD2C-414F-98CA-DC61B497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977" y="2146852"/>
            <a:ext cx="4006429" cy="40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2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1921</TotalTime>
  <Words>99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Thomas,David</dc:creator>
  <cp:lastModifiedBy>Thomas,David</cp:lastModifiedBy>
  <cp:revision>29</cp:revision>
  <dcterms:created xsi:type="dcterms:W3CDTF">2019-05-29T15:51:25Z</dcterms:created>
  <dcterms:modified xsi:type="dcterms:W3CDTF">2019-06-01T10:56:23Z</dcterms:modified>
</cp:coreProperties>
</file>