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58" r:id="rId6"/>
    <p:sldId id="263" r:id="rId7"/>
    <p:sldId id="260" r:id="rId8"/>
    <p:sldId id="261" r:id="rId9"/>
    <p:sldId id="259" r:id="rId10"/>
    <p:sldId id="269" r:id="rId11"/>
    <p:sldId id="268" r:id="rId12"/>
    <p:sldId id="262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B8C5-FDE9-40E7-A1FE-02759727A400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Secure, Decentralized Chat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Group: K.O.D </a:t>
            </a:r>
            <a:r>
              <a:rPr lang="en-US" dirty="0" err="1" smtClean="0">
                <a:solidFill>
                  <a:schemeClr val="bg1"/>
                </a:solidFill>
              </a:rPr>
              <a:t>Inc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Members: </a:t>
            </a:r>
            <a:r>
              <a:rPr lang="en-US" dirty="0" err="1" smtClean="0">
                <a:solidFill>
                  <a:schemeClr val="bg1"/>
                </a:solidFill>
              </a:rPr>
              <a:t>Ottor</a:t>
            </a:r>
            <a:r>
              <a:rPr lang="en-US" dirty="0" smtClean="0">
                <a:solidFill>
                  <a:schemeClr val="bg1"/>
                </a:solidFill>
              </a:rPr>
              <a:t> Mills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Kenneth </a:t>
            </a:r>
            <a:r>
              <a:rPr lang="en-US" dirty="0" err="1" smtClean="0">
                <a:solidFill>
                  <a:schemeClr val="bg1"/>
                </a:solidFill>
              </a:rPr>
              <a:t>Anglin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Nicoy</a:t>
            </a:r>
            <a:r>
              <a:rPr lang="en-US" dirty="0" smtClean="0">
                <a:solidFill>
                  <a:schemeClr val="bg1"/>
                </a:solidFill>
              </a:rPr>
              <a:t> Smith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David Thomas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1139190" cy="10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 </a:t>
            </a:r>
            <a:r>
              <a:rPr lang="en-US" dirty="0" err="1" smtClean="0">
                <a:solidFill>
                  <a:schemeClr val="bg1"/>
                </a:solidFill>
              </a:rPr>
              <a:t>Vulnurability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915400" cy="4953000"/>
          </a:xfrm>
        </p:spPr>
        <p:txBody>
          <a:bodyPr>
            <a:normAutofit fontScale="92500"/>
          </a:bodyPr>
          <a:lstStyle/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Although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can defend against passive attackers it is vulnerable to </a:t>
            </a:r>
            <a:r>
              <a:rPr lang="en-US" sz="3100" u="sng" dirty="0" smtClean="0">
                <a:solidFill>
                  <a:schemeClr val="bg1"/>
                </a:solidFill>
              </a:rPr>
              <a:t>Man in the Middle Attack</a:t>
            </a:r>
            <a:r>
              <a:rPr lang="en-US" sz="3100" dirty="0" smtClean="0">
                <a:solidFill>
                  <a:schemeClr val="bg1"/>
                </a:solidFill>
              </a:rPr>
              <a:t>. In this case the server may function as two or more separate peers, decrypting and </a:t>
            </a:r>
            <a:r>
              <a:rPr lang="en-US" sz="3100" smtClean="0">
                <a:solidFill>
                  <a:schemeClr val="bg1"/>
                </a:solidFill>
              </a:rPr>
              <a:t>re-encrypting </a:t>
            </a:r>
            <a:r>
              <a:rPr lang="en-US" sz="3100" smtClean="0">
                <a:solidFill>
                  <a:schemeClr val="bg1"/>
                </a:solidFill>
              </a:rPr>
              <a:t>messages </a:t>
            </a:r>
            <a:r>
              <a:rPr lang="en-US" sz="3100" dirty="0" smtClean="0">
                <a:solidFill>
                  <a:schemeClr val="bg1"/>
                </a:solidFill>
              </a:rPr>
              <a:t>before sending them to the intended recipient.</a:t>
            </a: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Current Solution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Host and use your own server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This vulnerability will addressed later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10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Load Balanced Servers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828800"/>
          </a:xfrm>
        </p:spPr>
        <p:txBody>
          <a:bodyPr>
            <a:normAutofit lnSpcReduction="10000"/>
          </a:bodyPr>
          <a:lstStyle/>
          <a:p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Servers are designed to be scalable. Multiple instances can be ran simultaneously on separate threads with each instance handling tasks asynchronously, maximizing efficiency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1" y="1600200"/>
            <a:ext cx="7863799" cy="9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934861"/>
            <a:ext cx="7863840" cy="10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8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Food for Thought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Why should anyone trust applications if they cannot prove for themselves that it is secure?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Applications </a:t>
            </a:r>
            <a:r>
              <a:rPr lang="en-US" sz="3100" dirty="0">
                <a:solidFill>
                  <a:schemeClr val="bg1"/>
                </a:solidFill>
              </a:rPr>
              <a:t>should </a:t>
            </a:r>
            <a:r>
              <a:rPr lang="en-US" sz="3100" dirty="0" smtClean="0">
                <a:solidFill>
                  <a:schemeClr val="bg1"/>
                </a:solidFill>
              </a:rPr>
              <a:t>be secure by design and not by policy!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Open Source. By design,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trustless if a known server is used for each conversation (else MITM vulnerability) and will evolve to be trustless regardless of which server is used.</a:t>
            </a:r>
            <a:br>
              <a:rPr lang="en-US" sz="3100" dirty="0" smtClean="0">
                <a:solidFill>
                  <a:schemeClr val="bg1"/>
                </a:solidFill>
              </a:rPr>
            </a:br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3100" dirty="0">
                <a:solidFill>
                  <a:schemeClr val="bg1"/>
                </a:solidFill>
              </a:rPr>
              <a:t>https://github.com/CipherChat/CipherChat/</a:t>
            </a:r>
          </a:p>
        </p:txBody>
      </p:sp>
    </p:spTree>
    <p:extLst>
      <p:ext uri="{BB962C8B-B14F-4D97-AF65-F5344CB8AC3E}">
        <p14:creationId xmlns:p14="http://schemas.microsoft.com/office/powerpoint/2010/main" val="16167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Demonstration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839200" cy="54102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Use of </a:t>
            </a:r>
            <a:r>
              <a:rPr lang="en-US" sz="3100" dirty="0" err="1">
                <a:solidFill>
                  <a:schemeClr val="bg1"/>
                </a:solidFill>
              </a:rPr>
              <a:t>w</a:t>
            </a:r>
            <a:r>
              <a:rPr lang="en-US" sz="3100" dirty="0" err="1" smtClean="0">
                <a:solidFill>
                  <a:schemeClr val="bg1"/>
                </a:solidFill>
              </a:rPr>
              <a:t>ebsockets</a:t>
            </a:r>
            <a:r>
              <a:rPr lang="en-US" sz="3100" dirty="0" smtClean="0">
                <a:solidFill>
                  <a:schemeClr val="bg1"/>
                </a:solidFill>
              </a:rPr>
              <a:t> instead of polling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Restrict Public Key Exchange to face-to-face interaction only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Create </a:t>
            </a:r>
            <a:r>
              <a:rPr lang="en-US" sz="3100" dirty="0">
                <a:solidFill>
                  <a:schemeClr val="bg1"/>
                </a:solidFill>
              </a:rPr>
              <a:t>more incentives for person to host their own </a:t>
            </a:r>
            <a:r>
              <a:rPr lang="en-US" sz="3100" dirty="0" err="1">
                <a:solidFill>
                  <a:schemeClr val="bg1"/>
                </a:solidFill>
              </a:rPr>
              <a:t>CipherChat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servers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Notifications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Make app multilingual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Allow </a:t>
            </a:r>
            <a:r>
              <a:rPr lang="en-US" sz="3100" dirty="0">
                <a:solidFill>
                  <a:schemeClr val="bg1"/>
                </a:solidFill>
              </a:rPr>
              <a:t>for the parsing of more complex data such as images </a:t>
            </a:r>
            <a:r>
              <a:rPr lang="en-US" sz="3100">
                <a:solidFill>
                  <a:schemeClr val="bg1"/>
                </a:solidFill>
              </a:rPr>
              <a:t>and </a:t>
            </a:r>
            <a:r>
              <a:rPr lang="en-US" sz="3100" smtClean="0">
                <a:solidFill>
                  <a:schemeClr val="bg1"/>
                </a:solidFill>
              </a:rPr>
              <a:t>videos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</a:t>
            </a:r>
            <a:r>
              <a:rPr lang="en-US" dirty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our kind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ttention!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Any Question?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124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 today’s world the internet has become a hotbed of hacking plots at data harvesting. </a:t>
            </a:r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was created based on the premise that everyone should be entitled to their privacy regardless of how ignorant that individual may be.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9" y="1371600"/>
            <a:ext cx="2552700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60227"/>
            <a:ext cx="2558387" cy="51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Tools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following languages contributed to completion of this project</a:t>
            </a:r>
          </a:p>
          <a:p>
            <a:pPr algn="l"/>
            <a:endParaRPr lang="en-US" sz="18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sz="2000" dirty="0" smtClean="0">
                <a:solidFill>
                  <a:schemeClr val="bg1"/>
                </a:solidFill>
              </a:rPr>
              <a:t>(Server &amp; 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Dart </a:t>
            </a:r>
            <a:r>
              <a:rPr lang="en-US" sz="2000" dirty="0" smtClean="0">
                <a:solidFill>
                  <a:schemeClr val="bg1"/>
                </a:solidFill>
              </a:rPr>
              <a:t>(Client)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z="2000" dirty="0">
                <a:solidFill>
                  <a:schemeClr val="bg1"/>
                </a:solidFill>
              </a:rPr>
              <a:t>(Server &amp; Client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Bash </a:t>
            </a:r>
            <a:r>
              <a:rPr lang="en-US" dirty="0">
                <a:solidFill>
                  <a:schemeClr val="bg1"/>
                </a:solidFill>
              </a:rPr>
              <a:t>Scripting Language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Server)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Cryptography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is Made Secure through the implementation of the following cryptographic technologies: 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Hypertext Transfer Protocol Secure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Key Exchange Protocol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Digital Signature Algorithm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Advanced Encryption Standard (256 bit)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Chosen Elliptic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7924800" cy="34290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SECP256k1</a:t>
            </a: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Used by government agencies and many </a:t>
            </a:r>
            <a:r>
              <a:rPr lang="en-US" sz="3100" dirty="0" err="1" smtClean="0">
                <a:solidFill>
                  <a:schemeClr val="bg1"/>
                </a:solidFill>
              </a:rPr>
              <a:t>cryptocurrencies</a:t>
            </a:r>
            <a:r>
              <a:rPr lang="en-US" sz="3100" dirty="0" smtClean="0">
                <a:solidFill>
                  <a:schemeClr val="bg1"/>
                </a:solidFill>
              </a:rPr>
              <a:t> due to special properties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3" y="1447800"/>
            <a:ext cx="1975092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Why Decentralization?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8839200" cy="18288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Decentralization creates a system which naturally more reliable and allows average individuals to benefit, rather than a single entity.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6934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Elliptic Curve </a:t>
            </a:r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3124200"/>
            <a:ext cx="8915400" cy="2819400"/>
          </a:xfrm>
        </p:spPr>
        <p:txBody>
          <a:bodyPr>
            <a:normAutofit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75983" cy="435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1219200"/>
            <a:ext cx="8660642" cy="54864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Multiple clients connect to a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Clients exchange public keys using ECDH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encrypted using the generated symmetric key and AES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signed using ECDSA Signing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encrypted message is sent to the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server verifies the authenticity of the message using the signature (ECDSA Verification)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Server saves the authenticated message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other peer(s) sends requests to the server and receive the latest messages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received messages are decrypted using the symmetric key and AES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469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CipherChat A Secure, Decentralized Chat Application</vt:lpstr>
      <vt:lpstr>Motivation</vt:lpstr>
      <vt:lpstr>User Interface</vt:lpstr>
      <vt:lpstr>Tools Used</vt:lpstr>
      <vt:lpstr>Cryptography</vt:lpstr>
      <vt:lpstr>Chosen Elliptic Curve</vt:lpstr>
      <vt:lpstr>Why Decentralization?</vt:lpstr>
      <vt:lpstr>Elliptic Curve Diffie Hellman</vt:lpstr>
      <vt:lpstr>Method</vt:lpstr>
      <vt:lpstr>Diffie Hellman Vulnurability</vt:lpstr>
      <vt:lpstr>Load Balanced Servers</vt:lpstr>
      <vt:lpstr>Open Source</vt:lpstr>
      <vt:lpstr>Live Demonstration</vt:lpstr>
      <vt:lpstr>Future Improvements</vt:lpstr>
      <vt:lpstr>Thank you for your kind attention! Any Question?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</dc:creator>
  <cp:lastModifiedBy>otto</cp:lastModifiedBy>
  <cp:revision>147</cp:revision>
  <dcterms:created xsi:type="dcterms:W3CDTF">2019-05-01T12:59:23Z</dcterms:created>
  <dcterms:modified xsi:type="dcterms:W3CDTF">2019-05-13T09:07:33Z</dcterms:modified>
</cp:coreProperties>
</file>