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0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898B-11EF-4C35-9873-F08DC0FD54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6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Tingz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600" dirty="0" smtClean="0"/>
              <a:t>Testing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Group: K.O.D </a:t>
            </a:r>
            <a:r>
              <a:rPr lang="en-US" dirty="0" err="1">
                <a:solidFill>
                  <a:schemeClr val="tx1"/>
                </a:solidFill>
              </a:rPr>
              <a:t>Inc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Members: </a:t>
            </a:r>
            <a:r>
              <a:rPr lang="en-US" dirty="0" err="1">
                <a:solidFill>
                  <a:schemeClr val="tx1"/>
                </a:solidFill>
              </a:rPr>
              <a:t>Ottor</a:t>
            </a:r>
            <a:r>
              <a:rPr lang="en-US" dirty="0">
                <a:solidFill>
                  <a:schemeClr val="tx1"/>
                </a:solidFill>
              </a:rPr>
              <a:t> Mills</a:t>
            </a:r>
          </a:p>
          <a:p>
            <a:r>
              <a:rPr lang="en-US" dirty="0">
                <a:solidFill>
                  <a:schemeClr val="tx1"/>
                </a:solidFill>
              </a:rPr>
              <a:t>Kenneth </a:t>
            </a:r>
            <a:r>
              <a:rPr lang="en-US" dirty="0" err="1">
                <a:solidFill>
                  <a:schemeClr val="tx1"/>
                </a:solidFill>
              </a:rPr>
              <a:t>Anglin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Nicoy</a:t>
            </a:r>
            <a:r>
              <a:rPr lang="en-US" dirty="0">
                <a:solidFill>
                  <a:schemeClr val="tx1"/>
                </a:solidFill>
              </a:rPr>
              <a:t> Smith</a:t>
            </a:r>
          </a:p>
          <a:p>
            <a:r>
              <a:rPr lang="en-US" dirty="0">
                <a:solidFill>
                  <a:schemeClr val="tx1"/>
                </a:solidFill>
              </a:rPr>
              <a:t>David Thomas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What is Menu </a:t>
            </a:r>
            <a:r>
              <a:rPr lang="en-US" dirty="0" err="1" smtClean="0"/>
              <a:t>Tingz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Menu </a:t>
            </a:r>
            <a:r>
              <a:rPr lang="en-US" dirty="0" err="1" smtClean="0">
                <a:solidFill>
                  <a:schemeClr val="tx1"/>
                </a:solidFill>
              </a:rPr>
              <a:t>Tingz</a:t>
            </a:r>
            <a:r>
              <a:rPr lang="en-US" dirty="0" smtClean="0">
                <a:solidFill>
                  <a:schemeClr val="tx1"/>
                </a:solidFill>
              </a:rPr>
              <a:t> is an android application which allows users view and order dishes from various restaurants listed within the application.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153400" cy="5257800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19200"/>
            <a:ext cx="2894748" cy="5146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89839"/>
            <a:ext cx="2855013" cy="50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User Interface (Contd.)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153400" cy="525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Upon signing in the total number of event flows is very small. Possible flows consist of selecting from available options. This results in a very low chance of an error occurring therefore </a:t>
            </a:r>
            <a:r>
              <a:rPr lang="en-US" dirty="0">
                <a:solidFill>
                  <a:schemeClr val="tx1"/>
                </a:solidFill>
              </a:rPr>
              <a:t>automated testing is not </a:t>
            </a:r>
            <a:r>
              <a:rPr lang="en-US" dirty="0" smtClean="0">
                <a:solidFill>
                  <a:schemeClr val="tx1"/>
                </a:solidFill>
              </a:rPr>
              <a:t>strictly necessary in this regard. On the other hand, the login and sign up forms may be vulnerable to malformed inputs and as such automation is necessary.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Vulnerability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testing </a:t>
            </a:r>
            <a:r>
              <a:rPr lang="en-US" dirty="0">
                <a:solidFill>
                  <a:schemeClr val="tx1"/>
                </a:solidFill>
              </a:rPr>
              <a:t>method used </a:t>
            </a:r>
            <a:r>
              <a:rPr lang="en-US" dirty="0" smtClean="0">
                <a:solidFill>
                  <a:schemeClr val="tx1"/>
                </a:solidFill>
              </a:rPr>
              <a:t>is vulnerability testing, where many possible text combinations will be tested in the input fields. The order of growth of this operation is exponentially large and will take a long a long time as the domain input variable, such as length and possible characters, grows. As such multiple threads with headless emulators are recommended to reduce runtime.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Vulnerability Testing (Contd.)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This test consisted of a feature file in combination with a JavaScript program. The feature file acted as a template and the JavaScript program made changes to this file to carry out each test case. Once changes were made to the file </a:t>
            </a:r>
            <a:r>
              <a:rPr lang="en-US" smtClean="0">
                <a:solidFill>
                  <a:schemeClr val="tx1"/>
                </a:solidFill>
              </a:rPr>
              <a:t>it was executed </a:t>
            </a:r>
            <a:r>
              <a:rPr lang="en-US" dirty="0" smtClean="0">
                <a:solidFill>
                  <a:schemeClr val="tx1"/>
                </a:solidFill>
              </a:rPr>
              <a:t>using a </a:t>
            </a:r>
            <a:r>
              <a:rPr lang="en-US" dirty="0" err="1" smtClean="0">
                <a:solidFill>
                  <a:schemeClr val="tx1"/>
                </a:solidFill>
              </a:rPr>
              <a:t>subprocess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5" y="1510352"/>
            <a:ext cx="8458200" cy="47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Noteworthy Discoveries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App allows for weak usernames and  passwords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max length of the form </a:t>
            </a:r>
            <a:r>
              <a:rPr lang="en-US" dirty="0" smtClean="0">
                <a:solidFill>
                  <a:schemeClr val="tx1"/>
                </a:solidFill>
              </a:rPr>
              <a:t>fields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Screens </a:t>
            </a:r>
            <a:r>
              <a:rPr lang="en-US" dirty="0" smtClean="0">
                <a:solidFill>
                  <a:schemeClr val="tx1"/>
                </a:solidFill>
              </a:rPr>
              <a:t>aren’t properly stacked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Sqlite</a:t>
            </a:r>
            <a:r>
              <a:rPr lang="en-US" dirty="0" smtClean="0">
                <a:solidFill>
                  <a:schemeClr val="tx1"/>
                </a:solidFill>
              </a:rPr>
              <a:t> database appears to be vulnerable to injection attack</a:t>
            </a:r>
          </a:p>
        </p:txBody>
      </p:sp>
    </p:spTree>
    <p:extLst>
      <p:ext uri="{BB962C8B-B14F-4D97-AF65-F5344CB8AC3E}">
        <p14:creationId xmlns:p14="http://schemas.microsoft.com/office/powerpoint/2010/main" val="11099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41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277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Menu Tingz  Testing Report</vt:lpstr>
      <vt:lpstr>What is Menu Tingz</vt:lpstr>
      <vt:lpstr>User Interface</vt:lpstr>
      <vt:lpstr>User Interface (Contd.)</vt:lpstr>
      <vt:lpstr>Vulnerability Testing</vt:lpstr>
      <vt:lpstr>Vulnerability Testing (Contd.)</vt:lpstr>
      <vt:lpstr>Sample Output</vt:lpstr>
      <vt:lpstr>Noteworthy Discoveries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Tingz Testing Report</dc:title>
  <dc:creator>otto</dc:creator>
  <cp:lastModifiedBy>otto</cp:lastModifiedBy>
  <cp:revision>83</cp:revision>
  <dcterms:created xsi:type="dcterms:W3CDTF">2019-05-07T14:12:36Z</dcterms:created>
  <dcterms:modified xsi:type="dcterms:W3CDTF">2019-05-15T11:12:12Z</dcterms:modified>
</cp:coreProperties>
</file>