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9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D33A-E9FF-4C96-89FF-C2821CCA537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57E7-8591-4F88-855C-F3C08A989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Chains in Germany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 with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2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Homogeneous Market except Extrablatt</a:t>
            </a:r>
          </a:p>
          <a:p>
            <a:r>
              <a:rPr lang="en-US" dirty="0" err="1" smtClean="0"/>
              <a:t>Startbucks</a:t>
            </a:r>
            <a:r>
              <a:rPr lang="en-US" dirty="0" smtClean="0"/>
              <a:t> and McDonalds well penetrated</a:t>
            </a:r>
          </a:p>
          <a:p>
            <a:r>
              <a:rPr lang="en-US" dirty="0" err="1" smtClean="0"/>
              <a:t>Vapiano</a:t>
            </a:r>
            <a:r>
              <a:rPr lang="en-US" dirty="0" smtClean="0"/>
              <a:t> is still developing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different data can be investigated when a new restaurant is going to be opened. </a:t>
            </a:r>
            <a:r>
              <a:rPr lang="en-US"/>
              <a:t>Regarding Germany, the homogeneity of the country and well establishment of global chains should be taken into consideration. </a:t>
            </a:r>
          </a:p>
        </p:txBody>
      </p:sp>
    </p:spTree>
    <p:extLst>
      <p:ext uri="{BB962C8B-B14F-4D97-AF65-F5344CB8AC3E}">
        <p14:creationId xmlns:p14="http://schemas.microsoft.com/office/powerpoint/2010/main" val="6734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Question: Which German Cities have Which Restaurants?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Cities and 4 Restaurants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14775" cy="5124450"/>
          </a:xfrm>
          <a:prstGeom prst="rect">
            <a:avLst/>
          </a:prstGeom>
        </p:spPr>
      </p:pic>
      <p:pic>
        <p:nvPicPr>
          <p:cNvPr id="5" name="Picture 4" descr="C:\Users\XI330773\Desktop\m_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60" y="3045460"/>
            <a:ext cx="767080" cy="76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XI330773\Desktop\0107_new-starbucks-logo_390x2203-552x311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6" r="20584"/>
          <a:stretch/>
        </p:blipFill>
        <p:spPr bwMode="auto">
          <a:xfrm>
            <a:off x="5712460" y="3909060"/>
            <a:ext cx="835660" cy="831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 descr="C:\Users\XI330773\Desktop\vapiano.jpg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05" y="3152602"/>
            <a:ext cx="2327564" cy="55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XI330773\Desktop\1920px-Cafe_extrablatt_Logo.sv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4" y="4009389"/>
            <a:ext cx="1820545" cy="630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1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is gathered from </a:t>
            </a:r>
            <a:r>
              <a:rPr lang="en-US" dirty="0" err="1"/>
              <a:t>Foursquare’s</a:t>
            </a:r>
            <a:r>
              <a:rPr lang="en-US" dirty="0"/>
              <a:t> Places API. Only the main cities will be taken into consideration, and the numbers will be taken from the results coming from the API. </a:t>
            </a:r>
          </a:p>
          <a:p>
            <a:r>
              <a:rPr lang="en-US" dirty="0"/>
              <a:t>Data is gathered with the following API:</a:t>
            </a:r>
          </a:p>
          <a:p>
            <a:r>
              <a:rPr lang="en-US" dirty="0"/>
              <a:t>GET https://api.foursquare.com/v2/venues/search</a:t>
            </a:r>
          </a:p>
          <a:p>
            <a:r>
              <a:rPr lang="en-US" dirty="0"/>
              <a:t>With the following Parameters:</a:t>
            </a:r>
          </a:p>
          <a:p>
            <a:r>
              <a:rPr lang="en-US" dirty="0" err="1"/>
              <a:t>search_query</a:t>
            </a:r>
            <a:r>
              <a:rPr lang="en-US" dirty="0"/>
              <a:t> = Will change according to the food chain considered</a:t>
            </a:r>
          </a:p>
          <a:p>
            <a:r>
              <a:rPr lang="en-US" dirty="0"/>
              <a:t>near = Will change for the city</a:t>
            </a:r>
          </a:p>
          <a:p>
            <a:r>
              <a:rPr lang="en-US" dirty="0"/>
              <a:t>radius = will be constant, 10000</a:t>
            </a:r>
          </a:p>
          <a:p>
            <a:r>
              <a:rPr lang="en-US" dirty="0"/>
              <a:t>intent= 'browse'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5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70" y="1825625"/>
            <a:ext cx="4910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0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134" y="1825625"/>
            <a:ext cx="4835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134" y="1825625"/>
            <a:ext cx="4835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2780" y="1998345"/>
            <a:ext cx="3952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McDonalds vs Starbucks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675" y="2716212"/>
            <a:ext cx="2381250" cy="22383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363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Vapiano</a:t>
            </a:r>
            <a:r>
              <a:rPr lang="en-US" dirty="0" smtClean="0"/>
              <a:t> vs </a:t>
            </a:r>
            <a:r>
              <a:rPr lang="en-US" dirty="0" err="1" smtClean="0"/>
              <a:t>Startbucks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55000" y="1978025"/>
            <a:ext cx="3632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McDonalds vs </a:t>
            </a:r>
            <a:r>
              <a:rPr lang="en-US" dirty="0" err="1" smtClean="0"/>
              <a:t>Vapiano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00637" y="2716211"/>
            <a:ext cx="2031683" cy="229414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617584" y="2716212"/>
            <a:ext cx="1848094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Correlation Index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700" y="2191000"/>
            <a:ext cx="9118600" cy="4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Food Chains in Germany</vt:lpstr>
      <vt:lpstr>Introduction</vt:lpstr>
      <vt:lpstr>Top Cities and 4 Restaurants</vt:lpstr>
      <vt:lpstr>Gathering Data</vt:lpstr>
      <vt:lpstr>Results</vt:lpstr>
      <vt:lpstr>Results (cont’d)</vt:lpstr>
      <vt:lpstr>Results (cont’d)</vt:lpstr>
      <vt:lpstr>Results </vt:lpstr>
      <vt:lpstr>Results</vt:lpstr>
      <vt:lpstr>Discussion</vt:lpstr>
      <vt:lpstr>Conclusion</vt:lpstr>
    </vt:vector>
  </TitlesOfParts>
  <Company>Produban 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Chains in Germany</dc:title>
  <dc:creator>UENVER OGUZCAN</dc:creator>
  <cp:lastModifiedBy>UENVER OGUZCAN</cp:lastModifiedBy>
  <cp:revision>3</cp:revision>
  <dcterms:created xsi:type="dcterms:W3CDTF">2019-01-16T14:20:49Z</dcterms:created>
  <dcterms:modified xsi:type="dcterms:W3CDTF">2019-01-17T11:34:48Z</dcterms:modified>
</cp:coreProperties>
</file>