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7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ADEE7-C13D-4C45-A889-95A6D2828226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02C10-E223-F64E-B83D-B255FB63B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862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02C10-E223-F64E-B83D-B255FB63B33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833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9BF5C-F5A1-F399-C31D-AB6FB1FA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14EA7-ACE9-5A78-1A30-E7942C58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5DD92-72E8-5B0A-F2FE-FD774993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DC352-FC88-6B00-34A7-DB52AB07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FBAB-E280-67A0-0DF4-DA39207A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53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07E24-1749-83D3-DAAB-912BFD6C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E09FB-BB69-CDB6-B4CE-FAAD11A1C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17FE2-5606-8E15-CE1B-5FA7DCB7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C6193-D7EA-37C2-90D6-019F7367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9337E-105C-58E2-D908-0D497D3E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9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EEC5C-356C-A668-FB13-3D1138781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5BCCA-5DD8-BF3B-DD88-A1F34265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A0F07-A7CC-59B9-5C04-D6AA565F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DDA3B-8169-7E35-6CCE-C789090B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822A5-B6CF-0980-B2A0-1AA12409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6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C97B3-50F9-6A02-8F9F-700FE2FF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125E0-741D-17D8-5A3F-E69B326F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A8892-CF72-011F-38DA-AED152FE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B16E9-44C2-A1DC-D432-DF59E5FB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8A268-5B54-CD12-E4B1-EE7D7786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224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FAD9A-5815-BD6B-6C24-BCE413F1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A602D-4A8E-2F04-C742-F302D2B8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6BE09-A146-2FAC-D1F0-9FC6A474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33F06-5346-A1E5-F531-1DC54B5B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B00AA-6CF7-1358-29D4-B2E227B2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63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4B10-1EE2-C07C-DB94-F02D223E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7B3F-AC11-27EF-AFD5-639426F26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6E977-82BE-7D4E-5F4A-5CD4BE30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7BCEC-3487-089C-8EB0-4EC15846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31CD6-93E1-9C00-1AB3-F55F1175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72CC1-69D7-172C-BB53-FB6013CB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84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4BD42-2C9B-3E99-B3DC-D1543C3A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CE8C8-2B1D-3CF5-AA97-DAD7E708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2F431-AA9F-E80A-C944-16626DBD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51F3FE-7D1E-91CF-B86A-93DDB0805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4FD193-0726-6663-3F46-AED49E0D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CB1446-4DBC-521E-298B-D428D3C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D7386-E45D-DBFC-2698-E2FC1F48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619E88-D2E0-4A51-BE43-0B8D8461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702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59D79-70D9-2740-3BC2-D0F1010F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EAFD17-3F8E-34CA-6E57-63692724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842C3E-439A-5751-1B7C-8A329CB3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3127B-306E-5EF5-82DC-4F9DDBF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239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9DA9A3-2A71-4291-F7D7-A90E96A7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D1AF2E-67ED-D952-CE03-C9563244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3DA40-6A45-D79C-55C3-22C83919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708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C1FE0-A40D-E5B3-B548-6D34E0A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63459-4A52-6DE5-8582-F207D1EB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0CE34-CF67-B0A3-0F50-D9E79B51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CB88E-EE45-6899-0A3D-B0B7A6ED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0C0CB-4541-660B-12AA-0A7A70FE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38EA5-6CA9-6E03-56BE-D0C2CBC9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333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28F78-A9A7-BE17-EFF9-B4926759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9B6E6-BAD8-2B20-332C-1C507D9F3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45A81-C667-9ACD-3370-DB9CBF74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EFC90-13C1-34CE-FD24-1D3D330B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AB8D3-D960-4F13-0D12-C5C6B43D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FC38C-B9B1-D441-C0A3-D5B11A2E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7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204096-67BA-0E97-E900-054F23C0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06998-BFFA-7BA9-36C8-01B9A247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8362C-E26B-CDEC-CB5E-B2CCB8B2C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68ED-8840-824D-B665-A98DF2F027B7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77879-4150-AD42-710D-0993DE059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1FE0E-4092-2209-4B8C-082D98AAF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49BC-69CD-C142-851A-70F7ECCC21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86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9A28D17-B3B5-E3BF-32CB-5DE1014DD1BC}"/>
              </a:ext>
            </a:extLst>
          </p:cNvPr>
          <p:cNvSpPr txBox="1"/>
          <p:nvPr/>
        </p:nvSpPr>
        <p:spPr>
          <a:xfrm>
            <a:off x="315342" y="145904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만들고 </a:t>
            </a:r>
            <a:r>
              <a:rPr kumimoji="1" lang="ko-KR" altLang="en-US" dirty="0" err="1"/>
              <a:t>싶은거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4E0CE1-42AC-9F2B-CCC3-BDDE12835DCD}"/>
              </a:ext>
            </a:extLst>
          </p:cNvPr>
          <p:cNvSpPr txBox="1"/>
          <p:nvPr/>
        </p:nvSpPr>
        <p:spPr>
          <a:xfrm>
            <a:off x="315342" y="3782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필요한거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18775E-3D46-C51B-CE7D-8EA52E8E3EBD}"/>
              </a:ext>
            </a:extLst>
          </p:cNvPr>
          <p:cNvSpPr txBox="1"/>
          <p:nvPr/>
        </p:nvSpPr>
        <p:spPr>
          <a:xfrm>
            <a:off x="315342" y="589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도와줄거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352E4C9-ED7B-B124-8795-97958D28E9ED}"/>
              </a:ext>
            </a:extLst>
          </p:cNvPr>
          <p:cNvGrpSpPr/>
          <p:nvPr/>
        </p:nvGrpSpPr>
        <p:grpSpPr>
          <a:xfrm>
            <a:off x="5109872" y="222241"/>
            <a:ext cx="2160000" cy="2530054"/>
            <a:chOff x="5109872" y="207387"/>
            <a:chExt cx="2160000" cy="253005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896E323-CFE2-6245-D2FB-79B0D954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9872" y="207387"/>
              <a:ext cx="2160000" cy="216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235CAE-48B3-5686-9E25-2E0F6810A953}"/>
                </a:ext>
              </a:extLst>
            </p:cNvPr>
            <p:cNvSpPr txBox="1"/>
            <p:nvPr/>
          </p:nvSpPr>
          <p:spPr>
            <a:xfrm>
              <a:off x="5609425" y="236810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깃</a:t>
              </a:r>
              <a:r>
                <a:rPr kumimoji="1" lang="ko-KR" altLang="en-US" dirty="0"/>
                <a:t> 블로그</a:t>
              </a:r>
              <a:endParaRPr kumimoji="1" lang="ko-Kore-KR" altLang="en-US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66BAD8-22FB-E43B-FA34-9674A8337007}"/>
              </a:ext>
            </a:extLst>
          </p:cNvPr>
          <p:cNvGrpSpPr/>
          <p:nvPr/>
        </p:nvGrpSpPr>
        <p:grpSpPr>
          <a:xfrm>
            <a:off x="3177116" y="3241825"/>
            <a:ext cx="2338435" cy="1449855"/>
            <a:chOff x="3177116" y="3239218"/>
            <a:chExt cx="2338435" cy="14498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239C0AA-B613-E612-3BA4-6BD330726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116" y="3239218"/>
              <a:ext cx="2338435" cy="1080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7C43B-1683-2C79-6109-DAAAA6CA16DC}"/>
                </a:ext>
              </a:extLst>
            </p:cNvPr>
            <p:cNvSpPr txBox="1"/>
            <p:nvPr/>
          </p:nvSpPr>
          <p:spPr>
            <a:xfrm>
              <a:off x="3376331" y="4319741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텍스트</a:t>
              </a:r>
              <a:r>
                <a:rPr kumimoji="1" lang="ko-KR" altLang="en-US" dirty="0"/>
                <a:t> 변환 엔진</a:t>
              </a:r>
              <a:endParaRPr kumimoji="1" lang="ko-Kore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4C8FC97-3460-EE64-0E7E-44F046B1DBDA}"/>
              </a:ext>
            </a:extLst>
          </p:cNvPr>
          <p:cNvGrpSpPr/>
          <p:nvPr/>
        </p:nvGrpSpPr>
        <p:grpSpPr>
          <a:xfrm>
            <a:off x="8818461" y="3219617"/>
            <a:ext cx="1717137" cy="1494270"/>
            <a:chOff x="8818461" y="3219617"/>
            <a:chExt cx="1717137" cy="149427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47D7CEB-F137-5698-DA53-A1A2BAE0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7029" y="3219617"/>
              <a:ext cx="1080000" cy="1080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6A117B-19EC-500A-9B2D-7A5A714F3703}"/>
                </a:ext>
              </a:extLst>
            </p:cNvPr>
            <p:cNvSpPr txBox="1"/>
            <p:nvPr/>
          </p:nvSpPr>
          <p:spPr>
            <a:xfrm>
              <a:off x="8818461" y="4344555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Jekyll </a:t>
              </a:r>
              <a:r>
                <a:rPr kumimoji="1" lang="ko-KR" altLang="en-US" dirty="0"/>
                <a:t>작성 언어</a:t>
              </a:r>
              <a:endParaRPr kumimoji="1" lang="ko-Kore-KR" altLang="en-US" dirty="0"/>
            </a:p>
          </p:txBody>
        </p:sp>
      </p:grpSp>
      <p:sp>
        <p:nvSpPr>
          <p:cNvPr id="47" name="왼쪽 화살표[L] 46">
            <a:extLst>
              <a:ext uri="{FF2B5EF4-FFF2-40B4-BE49-F238E27FC236}">
                <a16:creationId xmlns:a16="http://schemas.microsoft.com/office/drawing/2014/main" id="{36D39A6F-34E8-E1BC-1ECC-E3E3E5F7825A}"/>
              </a:ext>
            </a:extLst>
          </p:cNvPr>
          <p:cNvSpPr/>
          <p:nvPr/>
        </p:nvSpPr>
        <p:spPr>
          <a:xfrm>
            <a:off x="6189872" y="3697426"/>
            <a:ext cx="1954268" cy="6217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using Gem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3524A2-8891-3337-4C82-318759E6433D}"/>
              </a:ext>
            </a:extLst>
          </p:cNvPr>
          <p:cNvSpPr txBox="1"/>
          <p:nvPr/>
        </p:nvSpPr>
        <p:spPr>
          <a:xfrm>
            <a:off x="6005063" y="4410492"/>
            <a:ext cx="23407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300" dirty="0"/>
              <a:t>Gem</a:t>
            </a:r>
            <a:r>
              <a:rPr kumimoji="1" lang="ko-KR" altLang="en-US" sz="1300" dirty="0"/>
              <a:t>을 이용해서 설치</a:t>
            </a:r>
            <a:endParaRPr kumimoji="1" lang="en-US" altLang="ko-KR" sz="1300" dirty="0"/>
          </a:p>
          <a:p>
            <a:pPr algn="ctr"/>
            <a:r>
              <a:rPr kumimoji="1" lang="en-US" altLang="ko-KR" sz="1300" dirty="0"/>
              <a:t>(pip,</a:t>
            </a:r>
            <a:r>
              <a:rPr kumimoji="1" lang="ko-KR" altLang="en-US" sz="1300" dirty="0"/>
              <a:t> </a:t>
            </a:r>
            <a:r>
              <a:rPr kumimoji="1" lang="en-US" altLang="ko-KR" sz="1300" dirty="0" err="1"/>
              <a:t>npm</a:t>
            </a:r>
            <a:r>
              <a:rPr kumimoji="1" lang="ko-KR" altLang="en-US" sz="1300" dirty="0"/>
              <a:t> 같은 패키지 시스템</a:t>
            </a:r>
            <a:r>
              <a:rPr kumimoji="1" lang="en-US" altLang="ko-KR" sz="1300" dirty="0"/>
              <a:t>)</a:t>
            </a:r>
            <a:endParaRPr kumimoji="1" lang="ko-Kore-KR" altLang="en-US" sz="13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03BFC0-08D4-B3F7-D3D1-3C93F69FBF0E}"/>
              </a:ext>
            </a:extLst>
          </p:cNvPr>
          <p:cNvGrpSpPr/>
          <p:nvPr/>
        </p:nvGrpSpPr>
        <p:grpSpPr>
          <a:xfrm>
            <a:off x="5271511" y="5491015"/>
            <a:ext cx="2809870" cy="1180606"/>
            <a:chOff x="5271511" y="5491015"/>
            <a:chExt cx="2809870" cy="1180606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1261864-707C-CB22-F1D8-4DFB23805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1511" y="5491015"/>
              <a:ext cx="2809870" cy="720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B21D4B-847C-C922-320B-6CF50636B0EF}"/>
                </a:ext>
              </a:extLst>
            </p:cNvPr>
            <p:cNvSpPr txBox="1"/>
            <p:nvPr/>
          </p:nvSpPr>
          <p:spPr>
            <a:xfrm>
              <a:off x="6282124" y="630228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환경</a:t>
              </a:r>
              <a:r>
                <a:rPr kumimoji="1" lang="ko-KR" altLang="en-US" dirty="0"/>
                <a:t> 셋팅</a:t>
              </a:r>
              <a:endParaRPr kumimoji="1" lang="ko-Kore-KR" alt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8F336AC-58FB-824B-2626-98E25753A06D}"/>
              </a:ext>
            </a:extLst>
          </p:cNvPr>
          <p:cNvSpPr txBox="1"/>
          <p:nvPr/>
        </p:nvSpPr>
        <p:spPr>
          <a:xfrm>
            <a:off x="2593110" y="2869363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en-US" altLang="ko-Kore-KR" dirty="0"/>
              <a:t>OS</a:t>
            </a:r>
            <a:r>
              <a:rPr kumimoji="1" lang="ko-KR" altLang="en-US" dirty="0"/>
              <a:t> 변경에 따른 환경 세팅이 번거로움</a:t>
            </a:r>
            <a:endParaRPr kumimoji="1" lang="ko-Kore-KR" altLang="en-US" dirty="0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8D2F5067-3B4C-1B91-0856-F7411D2C7788}"/>
              </a:ext>
            </a:extLst>
          </p:cNvPr>
          <p:cNvCxnSpPr/>
          <p:nvPr/>
        </p:nvCxnSpPr>
        <p:spPr>
          <a:xfrm>
            <a:off x="595223" y="2762509"/>
            <a:ext cx="11102196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FAAE4FE5-5779-5061-EF1A-B36211C05BF8}"/>
              </a:ext>
            </a:extLst>
          </p:cNvPr>
          <p:cNvCxnSpPr/>
          <p:nvPr/>
        </p:nvCxnSpPr>
        <p:spPr>
          <a:xfrm>
            <a:off x="595223" y="5272989"/>
            <a:ext cx="11102196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2DA1CE-A3FE-418F-E429-35F045620182}"/>
              </a:ext>
            </a:extLst>
          </p:cNvPr>
          <p:cNvSpPr txBox="1"/>
          <p:nvPr/>
        </p:nvSpPr>
        <p:spPr>
          <a:xfrm>
            <a:off x="71044" y="102321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깃</a:t>
            </a:r>
            <a:r>
              <a:rPr kumimoji="1" lang="ko-KR" altLang="en-US" dirty="0"/>
              <a:t> 블로그 배포 환경 셋팅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37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42848A-24A5-9109-C292-7047882BADD5}"/>
              </a:ext>
            </a:extLst>
          </p:cNvPr>
          <p:cNvGrpSpPr/>
          <p:nvPr/>
        </p:nvGrpSpPr>
        <p:grpSpPr>
          <a:xfrm>
            <a:off x="812320" y="728978"/>
            <a:ext cx="10567359" cy="5874819"/>
            <a:chOff x="906192" y="328928"/>
            <a:chExt cx="10567359" cy="587481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1A5BB71-4F59-CC9A-FCF3-E1A5B441929B}"/>
                </a:ext>
              </a:extLst>
            </p:cNvPr>
            <p:cNvSpPr/>
            <p:nvPr/>
          </p:nvSpPr>
          <p:spPr>
            <a:xfrm>
              <a:off x="906192" y="776453"/>
              <a:ext cx="10567359" cy="54272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C217AE-5D3F-CD15-002A-21CC0CC168BC}"/>
                </a:ext>
              </a:extLst>
            </p:cNvPr>
            <p:cNvSpPr/>
            <p:nvPr/>
          </p:nvSpPr>
          <p:spPr>
            <a:xfrm>
              <a:off x="1036171" y="1935096"/>
              <a:ext cx="10307400" cy="414645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A7EB89D-F2AD-9DF7-FE22-52FDB906B8F7}"/>
                </a:ext>
              </a:extLst>
            </p:cNvPr>
            <p:cNvGrpSpPr/>
            <p:nvPr/>
          </p:nvGrpSpPr>
          <p:grpSpPr>
            <a:xfrm>
              <a:off x="1140701" y="328928"/>
              <a:ext cx="3060000" cy="900000"/>
              <a:chOff x="4699893" y="889044"/>
              <a:chExt cx="2924355" cy="80142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D3B8ED3-D3AB-D5A1-2275-FA703E5B48D6}"/>
                  </a:ext>
                </a:extLst>
              </p:cNvPr>
              <p:cNvSpPr/>
              <p:nvPr/>
            </p:nvSpPr>
            <p:spPr>
              <a:xfrm>
                <a:off x="4699893" y="889044"/>
                <a:ext cx="2924355" cy="80142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1261864-707C-CB22-F1D8-4DFB23805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7135" y="929756"/>
                <a:ext cx="280987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827A3BC-3ACC-6D66-3AFB-DC22F6FBAAF6}"/>
                </a:ext>
              </a:extLst>
            </p:cNvPr>
            <p:cNvGrpSpPr/>
            <p:nvPr/>
          </p:nvGrpSpPr>
          <p:grpSpPr>
            <a:xfrm>
              <a:off x="8773425" y="3228850"/>
              <a:ext cx="2338435" cy="1526606"/>
              <a:chOff x="9145169" y="3391046"/>
              <a:chExt cx="2338435" cy="1526606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4EA7C8A-E0F8-43AA-43A0-7D7645FD9710}"/>
                  </a:ext>
                </a:extLst>
              </p:cNvPr>
              <p:cNvGrpSpPr/>
              <p:nvPr/>
            </p:nvGrpSpPr>
            <p:grpSpPr>
              <a:xfrm>
                <a:off x="9145169" y="3391046"/>
                <a:ext cx="2338435" cy="1141099"/>
                <a:chOff x="9145169" y="3391046"/>
                <a:chExt cx="2338435" cy="1141099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7B2A9DD-32A4-A0B4-7E78-2B21B5A22D35}"/>
                    </a:ext>
                  </a:extLst>
                </p:cNvPr>
                <p:cNvSpPr/>
                <p:nvPr/>
              </p:nvSpPr>
              <p:spPr>
                <a:xfrm>
                  <a:off x="9145169" y="3391046"/>
                  <a:ext cx="2338435" cy="1141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5239C0AA-B613-E612-3BA4-6BD330726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5169" y="3421595"/>
                  <a:ext cx="2338435" cy="108000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97C43B-1683-2C79-6109-DAAAA6CA16DC}"/>
                  </a:ext>
                </a:extLst>
              </p:cNvPr>
              <p:cNvSpPr txBox="1"/>
              <p:nvPr/>
            </p:nvSpPr>
            <p:spPr>
              <a:xfrm>
                <a:off x="9608468" y="4548320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웹서버 생성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3D9901A-59CB-D5F9-FC41-7C5B4BED554B}"/>
                </a:ext>
              </a:extLst>
            </p:cNvPr>
            <p:cNvGrpSpPr/>
            <p:nvPr/>
          </p:nvGrpSpPr>
          <p:grpSpPr>
            <a:xfrm>
              <a:off x="1265527" y="3206235"/>
              <a:ext cx="1260000" cy="1612356"/>
              <a:chOff x="1623673" y="3206235"/>
              <a:chExt cx="1260000" cy="1612356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552A0FB-2FA7-4E64-B7C5-71A952BC4BE6}"/>
                  </a:ext>
                </a:extLst>
              </p:cNvPr>
              <p:cNvGrpSpPr/>
              <p:nvPr/>
            </p:nvGrpSpPr>
            <p:grpSpPr>
              <a:xfrm>
                <a:off x="1623673" y="3206235"/>
                <a:ext cx="1260000" cy="1260000"/>
                <a:chOff x="1623673" y="3206235"/>
                <a:chExt cx="1260000" cy="1260000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293A82A1-8F5B-1AFF-BA57-2D3C3E729692}"/>
                    </a:ext>
                  </a:extLst>
                </p:cNvPr>
                <p:cNvSpPr/>
                <p:nvPr/>
              </p:nvSpPr>
              <p:spPr>
                <a:xfrm>
                  <a:off x="1623673" y="3206235"/>
                  <a:ext cx="1260000" cy="12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F47D7CEB-F137-5698-DA53-A1A2BAE04A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3673" y="3296235"/>
                  <a:ext cx="1080000" cy="1080000"/>
                </a:xfrm>
                <a:prstGeom prst="rect">
                  <a:avLst/>
                </a:prstGeom>
              </p:spPr>
            </p:pic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56A117B-19EC-500A-9B2D-7A5A714F3703}"/>
                  </a:ext>
                </a:extLst>
              </p:cNvPr>
              <p:cNvSpPr txBox="1"/>
              <p:nvPr/>
            </p:nvSpPr>
            <p:spPr>
              <a:xfrm>
                <a:off x="1873098" y="4449259"/>
                <a:ext cx="66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/>
                  <a:t>Ruby</a:t>
                </a:r>
                <a:endParaRPr kumimoji="1" lang="ko-Kore-KR" altLang="en-US" b="1" dirty="0"/>
              </a:p>
            </p:txBody>
          </p:sp>
        </p:grpSp>
        <p:sp>
          <p:nvSpPr>
            <p:cNvPr id="47" name="왼쪽 화살표[L] 46">
              <a:extLst>
                <a:ext uri="{FF2B5EF4-FFF2-40B4-BE49-F238E27FC236}">
                  <a16:creationId xmlns:a16="http://schemas.microsoft.com/office/drawing/2014/main" id="{36D39A6F-34E8-E1BC-1ECC-E3E3E5F7825A}"/>
                </a:ext>
              </a:extLst>
            </p:cNvPr>
            <p:cNvSpPr/>
            <p:nvPr/>
          </p:nvSpPr>
          <p:spPr>
            <a:xfrm flipH="1">
              <a:off x="3028372" y="3468321"/>
              <a:ext cx="1954268" cy="10799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Install</a:t>
              </a:r>
            </a:p>
            <a:p>
              <a:pPr algn="ctr"/>
              <a:r>
                <a:rPr kumimoji="1" lang="en-US" altLang="ko-Kore-KR" dirty="0"/>
                <a:t>(using Gem)</a:t>
              </a:r>
              <a:endParaRPr kumimoji="1" lang="ko-Kore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30686F8-D652-9F1A-5211-C27CD489D249}"/>
                </a:ext>
              </a:extLst>
            </p:cNvPr>
            <p:cNvGrpSpPr/>
            <p:nvPr/>
          </p:nvGrpSpPr>
          <p:grpSpPr>
            <a:xfrm>
              <a:off x="1140701" y="1575096"/>
              <a:ext cx="1509651" cy="720000"/>
              <a:chOff x="6697089" y="505043"/>
              <a:chExt cx="1509651" cy="720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A417AA1-5C95-1C53-A104-F5BFA8532D45}"/>
                  </a:ext>
                </a:extLst>
              </p:cNvPr>
              <p:cNvSpPr/>
              <p:nvPr/>
            </p:nvSpPr>
            <p:spPr>
              <a:xfrm>
                <a:off x="6697089" y="505043"/>
                <a:ext cx="15096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CEF01BB-13F7-E330-24E9-9276FF6DE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1914" y="505043"/>
                <a:ext cx="1440000" cy="720000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259F8A9-8A54-91DA-2208-A5B292B25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3204" y="2208321"/>
              <a:ext cx="1440000" cy="1440000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1A57442-2CED-450D-A66D-9909B563118C}"/>
                </a:ext>
              </a:extLst>
            </p:cNvPr>
            <p:cNvGrpSpPr/>
            <p:nvPr/>
          </p:nvGrpSpPr>
          <p:grpSpPr>
            <a:xfrm>
              <a:off x="5347902" y="4035456"/>
              <a:ext cx="1440000" cy="1827135"/>
              <a:chOff x="5706048" y="4035456"/>
              <a:chExt cx="1440000" cy="182713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8B6DE9DE-8A2A-C101-879A-98867876AA8D}"/>
                  </a:ext>
                </a:extLst>
              </p:cNvPr>
              <p:cNvGrpSpPr/>
              <p:nvPr/>
            </p:nvGrpSpPr>
            <p:grpSpPr>
              <a:xfrm>
                <a:off x="5706048" y="4035456"/>
                <a:ext cx="1440000" cy="1440000"/>
                <a:chOff x="7944276" y="1205250"/>
                <a:chExt cx="1440000" cy="144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0061DEA2-E5C2-5F71-26EC-D673E0050EDF}"/>
                    </a:ext>
                  </a:extLst>
                </p:cNvPr>
                <p:cNvSpPr/>
                <p:nvPr/>
              </p:nvSpPr>
              <p:spPr>
                <a:xfrm>
                  <a:off x="7944276" y="1205250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62AD0C28-E9B8-9C0A-6143-964C1FB19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80276" y="1241250"/>
                  <a:ext cx="1368000" cy="1368000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64DFD6-07F2-31CA-A6FE-92820B5AE64F}"/>
                  </a:ext>
                </a:extLst>
              </p:cNvPr>
              <p:cNvSpPr txBox="1"/>
              <p:nvPr/>
            </p:nvSpPr>
            <p:spPr>
              <a:xfrm>
                <a:off x="5960215" y="5493259"/>
                <a:ext cx="93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/>
                  <a:t>bundler</a:t>
                </a:r>
                <a:endParaRPr kumimoji="1" lang="ko-Kore-KR" altLang="en-US" b="1" dirty="0"/>
              </a:p>
            </p:txBody>
          </p:sp>
        </p:grpSp>
        <p:sp>
          <p:nvSpPr>
            <p:cNvPr id="18" name="왼쪽 화살표[L] 17">
              <a:extLst>
                <a:ext uri="{FF2B5EF4-FFF2-40B4-BE49-F238E27FC236}">
                  <a16:creationId xmlns:a16="http://schemas.microsoft.com/office/drawing/2014/main" id="{E26907FF-4EDB-C273-CBB0-EE2D0E5E5818}"/>
                </a:ext>
              </a:extLst>
            </p:cNvPr>
            <p:cNvSpPr/>
            <p:nvPr/>
          </p:nvSpPr>
          <p:spPr>
            <a:xfrm rot="20087214" flipH="1">
              <a:off x="6957023" y="3966088"/>
              <a:ext cx="1700802" cy="10799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execute</a:t>
              </a:r>
            </a:p>
            <a:p>
              <a:pPr algn="ctr"/>
              <a:r>
                <a:rPr kumimoji="1" lang="en-US" altLang="ko-Kore-KR" sz="1400" dirty="0"/>
                <a:t>(using bundler)</a:t>
              </a:r>
              <a:endParaRPr kumimoji="1" lang="ko-Kore-KR" altLang="en-US" sz="14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0A0239-9CFC-E8D4-75C7-065176F187BA}"/>
              </a:ext>
            </a:extLst>
          </p:cNvPr>
          <p:cNvSpPr txBox="1"/>
          <p:nvPr/>
        </p:nvSpPr>
        <p:spPr>
          <a:xfrm>
            <a:off x="71044" y="102321"/>
            <a:ext cx="312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Docker </a:t>
            </a:r>
            <a:r>
              <a:rPr kumimoji="1" lang="ko-KR" altLang="en-US" dirty="0"/>
              <a:t>내 환경 셋팅 프로세스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06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B8E4631-6FAC-C072-8872-EF35DECBC957}"/>
              </a:ext>
            </a:extLst>
          </p:cNvPr>
          <p:cNvGrpSpPr/>
          <p:nvPr/>
        </p:nvGrpSpPr>
        <p:grpSpPr>
          <a:xfrm>
            <a:off x="575786" y="2420105"/>
            <a:ext cx="11396492" cy="1169551"/>
            <a:chOff x="223246" y="2360763"/>
            <a:chExt cx="11396492" cy="1169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B9CCCC-2710-5ADF-F7F6-F1A6D7F3C9BE}"/>
                </a:ext>
              </a:extLst>
            </p:cNvPr>
            <p:cNvSpPr txBox="1"/>
            <p:nvPr/>
          </p:nvSpPr>
          <p:spPr>
            <a:xfrm>
              <a:off x="223246" y="2360763"/>
              <a:ext cx="34713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② </a:t>
              </a:r>
              <a:r>
                <a:rPr kumimoji="1" lang="en-US" altLang="ko-Kore-KR" sz="1600" dirty="0" err="1"/>
                <a:t>Webrick</a:t>
              </a:r>
              <a:r>
                <a:rPr kumimoji="1" lang="en-US" altLang="ko-Kore-KR" sz="1600" dirty="0"/>
                <a:t> </a:t>
              </a:r>
              <a:r>
                <a:rPr kumimoji="1" lang="ko-KR" altLang="en-US" sz="1600" dirty="0"/>
                <a:t>설치 후 이미지 새로 말기</a:t>
              </a:r>
              <a:endParaRPr kumimoji="1" lang="en-US" altLang="ko-KR" sz="1600" dirty="0"/>
            </a:p>
            <a:p>
              <a:r>
                <a:rPr kumimoji="1" lang="en-US" altLang="ko-Kore-KR" sz="1600" dirty="0" err="1"/>
                <a:t>Webrick</a:t>
              </a:r>
              <a:r>
                <a:rPr kumimoji="1" lang="en-US" altLang="ko-Kore-KR" sz="1600" dirty="0"/>
                <a:t> </a:t>
              </a:r>
              <a:r>
                <a:rPr kumimoji="1" lang="ko-KR" altLang="en-US" sz="1600" dirty="0"/>
                <a:t>설치 후 </a:t>
              </a:r>
              <a:r>
                <a:rPr kumimoji="1" lang="en-US" altLang="ko-KR" sz="1600" dirty="0"/>
                <a:t>v0.1 </a:t>
              </a:r>
              <a:r>
                <a:rPr kumimoji="1" lang="ko-KR" altLang="en-US" sz="1600" dirty="0"/>
                <a:t>이미지 생성</a:t>
              </a:r>
              <a:endParaRPr kumimoji="1" lang="ko-Kore-KR" alt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4A6A05-A5BD-58A3-B483-E9FAF3D162C9}"/>
                </a:ext>
              </a:extLst>
            </p:cNvPr>
            <p:cNvSpPr txBox="1"/>
            <p:nvPr/>
          </p:nvSpPr>
          <p:spPr>
            <a:xfrm>
              <a:off x="4406032" y="2360763"/>
              <a:ext cx="721370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 err="1"/>
                <a:t>Dockerfile</a:t>
              </a:r>
              <a:r>
                <a:rPr kumimoji="1" lang="ko-KR" altLang="en-US" sz="1400" dirty="0"/>
                <a:t> 생성</a:t>
              </a:r>
              <a:endParaRPr kumimoji="1" lang="en-US" altLang="ko-Kore-KR" sz="1400" dirty="0"/>
            </a:p>
            <a:p>
              <a:r>
                <a:rPr kumimoji="1" lang="en-US" altLang="ko-Kore-KR" sz="1400" dirty="0"/>
                <a:t>RUN </a:t>
              </a:r>
              <a:r>
                <a:rPr lang="en" altLang="ko-Kore-KR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gem </a:t>
              </a:r>
              <a:r>
                <a:rPr lang="en" altLang="ko-Kore-KR" sz="14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kumimoji="1" lang="en-US" altLang="ko-Kore-KR" sz="1400" dirty="0" err="1"/>
                <a:t>nstall</a:t>
              </a:r>
              <a:r>
                <a:rPr kumimoji="1" lang="en-US" altLang="ko-Kore-KR" sz="1400" dirty="0"/>
                <a:t> </a:t>
              </a:r>
              <a:r>
                <a:rPr kumimoji="1" lang="en-US" altLang="ko-Kore-KR" sz="1400" dirty="0" err="1"/>
                <a:t>webrick</a:t>
              </a:r>
              <a:r>
                <a:rPr kumimoji="1" lang="en-US" altLang="ko-Kore-KR" sz="1400" dirty="0"/>
                <a:t> \ </a:t>
              </a:r>
            </a:p>
            <a:p>
              <a:r>
                <a:rPr kumimoji="1" lang="en-US" altLang="ko-Kore-KR" sz="1400" dirty="0"/>
                <a:t>         bundle add </a:t>
              </a:r>
              <a:r>
                <a:rPr kumimoji="1" lang="en-US" altLang="ko-Kore-KR" sz="1400" dirty="0" err="1"/>
                <a:t>webrick</a:t>
              </a:r>
              <a:r>
                <a:rPr kumimoji="1" lang="en-US" altLang="ko-Kore-KR" sz="1400" dirty="0"/>
                <a:t> </a:t>
              </a:r>
            </a:p>
            <a:p>
              <a:r>
                <a:rPr kumimoji="1" lang="en-US" altLang="ko-Kore-KR" sz="1400" dirty="0"/>
                <a:t>Command : docker build -t </a:t>
              </a:r>
              <a:r>
                <a:rPr kumimoji="1" lang="en-US" altLang="ko-Kore-KR" sz="1400" dirty="0" err="1"/>
                <a:t>jekyll</a:t>
              </a:r>
              <a:r>
                <a:rPr kumimoji="1" lang="en-US" altLang="ko-Kore-KR" sz="1400" dirty="0"/>
                <a:t>/</a:t>
              </a:r>
              <a:r>
                <a:rPr kumimoji="1" lang="en-US" altLang="ko-Kore-KR" sz="1400" dirty="0" err="1"/>
                <a:t>jekyll:latest</a:t>
              </a:r>
              <a:r>
                <a:rPr kumimoji="1" lang="en-US" altLang="ko-Kore-KR" sz="1400" dirty="0"/>
                <a:t> -t </a:t>
              </a:r>
              <a:r>
                <a:rPr kumimoji="1" lang="en-US" altLang="ko-Kore-KR" sz="1400" dirty="0" err="1"/>
                <a:t>jekyll</a:t>
              </a:r>
              <a:r>
                <a:rPr kumimoji="1" lang="en-US" altLang="ko-Kore-KR" sz="1400" dirty="0"/>
                <a:t>/jekyll:v0.1 .</a:t>
              </a:r>
            </a:p>
            <a:p>
              <a:r>
                <a:rPr kumimoji="1" lang="en-US" altLang="ko-Kore-KR" sz="1400" dirty="0"/>
                <a:t>- </a:t>
              </a:r>
              <a:r>
                <a:rPr kumimoji="1" lang="ko-Kore-KR" altLang="en-US" sz="1400" dirty="0"/>
                <a:t>현재</a:t>
              </a:r>
              <a:r>
                <a:rPr kumimoji="1" lang="ko-KR" altLang="en-US" sz="1400" dirty="0"/>
                <a:t> 경로를 참조해서 </a:t>
              </a:r>
              <a:r>
                <a:rPr kumimoji="1" lang="en-US" altLang="ko-KR" sz="1400" dirty="0"/>
                <a:t>(</a:t>
              </a:r>
              <a:r>
                <a:rPr kumimoji="1" lang="en-US" altLang="ko-KR" sz="1400" dirty="0" err="1"/>
                <a:t>Dockerfile</a:t>
              </a:r>
              <a:r>
                <a:rPr kumimoji="1" lang="ko-KR" altLang="en-US" sz="1400" dirty="0"/>
                <a:t> 위치</a:t>
              </a:r>
              <a:r>
                <a:rPr kumimoji="1" lang="en-US" altLang="ko-KR" sz="1400" dirty="0"/>
                <a:t>)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 err="1"/>
                <a:t>Jekyll:latest</a:t>
              </a:r>
              <a:r>
                <a:rPr kumimoji="1" lang="ko-KR" altLang="en-US" sz="1400" dirty="0"/>
                <a:t> 버전을 </a:t>
              </a:r>
              <a:r>
                <a:rPr kumimoji="1" lang="en-US" altLang="ko-KR" sz="1400" dirty="0"/>
                <a:t>Jekyll:v0.1</a:t>
              </a:r>
              <a:r>
                <a:rPr kumimoji="1" lang="ko-KR" altLang="en-US" sz="1400" dirty="0"/>
                <a:t> 이미지로 빌드하겠음</a:t>
              </a:r>
              <a:endParaRPr kumimoji="1" lang="ko-Kore-KR" altLang="en-US" sz="1400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1A4CD46-234D-3133-121F-C950AA8C3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6" r="26743"/>
          <a:stretch/>
        </p:blipFill>
        <p:spPr>
          <a:xfrm>
            <a:off x="289261" y="98533"/>
            <a:ext cx="1103177" cy="108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DC78146-8CBF-80A2-FC83-1BF76E144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110" y="311555"/>
            <a:ext cx="1397000" cy="64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F77F06-A1A7-79C5-425B-8F0FE944E9ED}"/>
              </a:ext>
            </a:extLst>
          </p:cNvPr>
          <p:cNvSpPr txBox="1"/>
          <p:nvPr/>
        </p:nvSpPr>
        <p:spPr>
          <a:xfrm>
            <a:off x="1687780" y="4538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위에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EAC06-57EE-5D53-1B39-883DC3656F8F}"/>
              </a:ext>
            </a:extLst>
          </p:cNvPr>
          <p:cNvSpPr txBox="1"/>
          <p:nvPr/>
        </p:nvSpPr>
        <p:spPr>
          <a:xfrm>
            <a:off x="3986220" y="453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올리기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7A1B87-6599-3B05-DBB5-57E2878CE32F}"/>
              </a:ext>
            </a:extLst>
          </p:cNvPr>
          <p:cNvGrpSpPr/>
          <p:nvPr/>
        </p:nvGrpSpPr>
        <p:grpSpPr>
          <a:xfrm>
            <a:off x="575786" y="1280779"/>
            <a:ext cx="7680667" cy="738664"/>
            <a:chOff x="223246" y="1280779"/>
            <a:chExt cx="7680667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BDA390-1F6B-4829-4A9B-D114DCB6C628}"/>
                </a:ext>
              </a:extLst>
            </p:cNvPr>
            <p:cNvSpPr txBox="1"/>
            <p:nvPr/>
          </p:nvSpPr>
          <p:spPr>
            <a:xfrm>
              <a:off x="4406032" y="1280779"/>
              <a:ext cx="34978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Base image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:</a:t>
              </a:r>
              <a:r>
                <a:rPr kumimoji="1" lang="ko-KR" altLang="en-US" sz="1400" dirty="0"/>
                <a:t> </a:t>
              </a:r>
              <a:r>
                <a:rPr kumimoji="1" lang="en-US" altLang="ko-Kore-KR" sz="1400" dirty="0"/>
                <a:t>Jekyll/</a:t>
              </a:r>
              <a:r>
                <a:rPr kumimoji="1" lang="en-US" altLang="ko-Kore-KR" sz="1400" dirty="0" err="1"/>
                <a:t>Jekyll:latest</a:t>
              </a:r>
              <a:endParaRPr kumimoji="1" lang="ko-Kore-KR" altLang="en-US" sz="1400" dirty="0"/>
            </a:p>
            <a:p>
              <a:r>
                <a:rPr kumimoji="1" lang="en-US" altLang="ko-Kore-KR" sz="1400" dirty="0"/>
                <a:t>Command : docker pull Jekyll/</a:t>
              </a:r>
              <a:r>
                <a:rPr kumimoji="1" lang="en-US" altLang="ko-Kore-KR" sz="1400" dirty="0" err="1"/>
                <a:t>Jekyll:latest</a:t>
              </a:r>
              <a:endParaRPr kumimoji="1" lang="en-US" altLang="ko-Kore-KR" sz="1400" dirty="0"/>
            </a:p>
            <a:p>
              <a:r>
                <a:rPr kumimoji="1" lang="en-US" altLang="ko-Kore-KR" sz="1400" dirty="0"/>
                <a:t>Issue : </a:t>
              </a:r>
              <a:r>
                <a:rPr kumimoji="1" lang="ko-KR" altLang="en-US" sz="1400" dirty="0"/>
                <a:t>바로 실행 시 </a:t>
              </a:r>
              <a:r>
                <a:rPr kumimoji="1" lang="en-US" altLang="ko-KR" sz="1400" dirty="0" err="1"/>
                <a:t>Webrick</a:t>
              </a:r>
              <a:r>
                <a:rPr kumimoji="1" lang="en-US" altLang="ko-KR" sz="1400" dirty="0"/>
                <a:t> </a:t>
              </a:r>
              <a:r>
                <a:rPr kumimoji="1" lang="ko-KR" altLang="en-US" sz="1400" dirty="0"/>
                <a:t>관련 에러 발생</a:t>
              </a:r>
              <a:endParaRPr kumimoji="1" lang="ko-Kore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1C3F0C-6551-7D85-2C85-500599774F53}"/>
                </a:ext>
              </a:extLst>
            </p:cNvPr>
            <p:cNvSpPr txBox="1"/>
            <p:nvPr/>
          </p:nvSpPr>
          <p:spPr>
            <a:xfrm>
              <a:off x="223246" y="1280779"/>
              <a:ext cx="2949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① Docker Base Image</a:t>
              </a:r>
              <a:r>
                <a:rPr kumimoji="1" lang="ko-KR" altLang="en-US" sz="1600" dirty="0"/>
                <a:t> 가져오기</a:t>
              </a:r>
              <a:endParaRPr kumimoji="1" lang="ko-Kore-KR" altLang="en-US" sz="16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F40BDA-AE47-6A28-5767-F67589538997}"/>
              </a:ext>
            </a:extLst>
          </p:cNvPr>
          <p:cNvGrpSpPr/>
          <p:nvPr/>
        </p:nvGrpSpPr>
        <p:grpSpPr>
          <a:xfrm>
            <a:off x="575786" y="3990317"/>
            <a:ext cx="11528515" cy="954107"/>
            <a:chOff x="223246" y="4311937"/>
            <a:chExt cx="11528515" cy="95410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764BF7-89FD-5DFD-D44A-C210EA18E1C7}"/>
                </a:ext>
              </a:extLst>
            </p:cNvPr>
            <p:cNvSpPr txBox="1"/>
            <p:nvPr/>
          </p:nvSpPr>
          <p:spPr>
            <a:xfrm>
              <a:off x="4406032" y="4311937"/>
              <a:ext cx="73457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ko-Kore-KR" sz="1400" dirty="0"/>
                <a:t>Command : </a:t>
              </a:r>
            </a:p>
            <a:p>
              <a:r>
                <a:rPr kumimoji="1" lang="en" altLang="ko-Kore-KR" sz="1400" dirty="0"/>
                <a:t>docker run --name blog --volume="$PWD:/</a:t>
              </a:r>
              <a:r>
                <a:rPr kumimoji="1" lang="en" altLang="ko-Kore-KR" sz="1400" dirty="0" err="1"/>
                <a:t>srv</a:t>
              </a:r>
              <a:r>
                <a:rPr kumimoji="1" lang="en" altLang="ko-Kore-KR" sz="1400" dirty="0"/>
                <a:t>/</a:t>
              </a:r>
              <a:r>
                <a:rPr kumimoji="1" lang="en" altLang="ko-Kore-KR" sz="1400" dirty="0" err="1"/>
                <a:t>jekyll</a:t>
              </a:r>
              <a:r>
                <a:rPr kumimoji="1" lang="en" altLang="ko-Kore-KR" sz="1400" dirty="0"/>
                <a:t>" -p 4000:4000 -it </a:t>
              </a:r>
              <a:r>
                <a:rPr kumimoji="1" lang="en" altLang="ko-Kore-KR" sz="1400" dirty="0" err="1"/>
                <a:t>jekyll</a:t>
              </a:r>
              <a:r>
                <a:rPr kumimoji="1" lang="en" altLang="ko-Kore-KR" sz="1400" dirty="0"/>
                <a:t>/jekyll:v0.1 </a:t>
              </a:r>
              <a:r>
                <a:rPr kumimoji="1" lang="en" altLang="ko-Kore-KR" sz="1400" dirty="0" err="1"/>
                <a:t>jekyll</a:t>
              </a:r>
              <a:r>
                <a:rPr kumimoji="1" lang="en" altLang="ko-Kore-KR" sz="1400" dirty="0"/>
                <a:t> build</a:t>
              </a:r>
              <a:r>
                <a:rPr kumimoji="1" lang="ko-KR" altLang="en-US" sz="1400" dirty="0"/>
                <a:t> </a:t>
              </a:r>
              <a:endParaRPr kumimoji="1" lang="en-US" altLang="ko-KR" sz="1400" dirty="0"/>
            </a:p>
            <a:p>
              <a:r>
                <a:rPr kumimoji="1" lang="en-US" altLang="ko-KR" sz="1400" dirty="0"/>
                <a:t>(serve</a:t>
              </a:r>
              <a:r>
                <a:rPr kumimoji="1" lang="ko-KR" altLang="en-US" sz="1400" dirty="0"/>
                <a:t> 시 </a:t>
              </a:r>
              <a:r>
                <a:rPr kumimoji="1" lang="en-US" altLang="ko-KR" sz="1400" dirty="0"/>
                <a:t>test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sample </a:t>
              </a:r>
              <a:r>
                <a:rPr kumimoji="1" lang="ko-KR" altLang="en-US" sz="1400" dirty="0"/>
                <a:t>생성</a:t>
              </a:r>
              <a:r>
                <a:rPr kumimoji="1" lang="en-US" altLang="ko-KR" sz="1400" dirty="0"/>
                <a:t>)</a:t>
              </a:r>
            </a:p>
            <a:p>
              <a:r>
                <a:rPr kumimoji="1" lang="en-US" altLang="ko-KR" sz="1400" dirty="0"/>
                <a:t>-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Port 4000</a:t>
              </a:r>
              <a:r>
                <a:rPr kumimoji="1" lang="ko-KR" altLang="en-US" sz="1400" dirty="0"/>
                <a:t> 사용</a:t>
              </a:r>
              <a:endParaRPr kumimoji="1" lang="ko-Kore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90C78C-4CEF-A94E-9F87-30D43CC1BAC8}"/>
                </a:ext>
              </a:extLst>
            </p:cNvPr>
            <p:cNvSpPr txBox="1"/>
            <p:nvPr/>
          </p:nvSpPr>
          <p:spPr>
            <a:xfrm>
              <a:off x="223246" y="4311937"/>
              <a:ext cx="298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dirty="0"/>
                <a:t>③</a:t>
              </a:r>
              <a:r>
                <a:rPr kumimoji="1" lang="ko-KR" altLang="en-US" sz="1600" dirty="0"/>
                <a:t> 컨테이너 생성 및 </a:t>
              </a:r>
              <a:r>
                <a:rPr kumimoji="1" lang="en-US" altLang="ko-KR" sz="1600" dirty="0"/>
                <a:t>Jekyll build</a:t>
              </a:r>
              <a:endParaRPr kumimoji="1" lang="ko-Kore-KR" altLang="en-US" sz="16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CD39A2-5E5A-7921-94E4-FD946C4286CC}"/>
              </a:ext>
            </a:extLst>
          </p:cNvPr>
          <p:cNvGrpSpPr/>
          <p:nvPr/>
        </p:nvGrpSpPr>
        <p:grpSpPr>
          <a:xfrm>
            <a:off x="575786" y="5129642"/>
            <a:ext cx="8221199" cy="523220"/>
            <a:chOff x="223246" y="5300874"/>
            <a:chExt cx="8221199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709946-5593-0067-76C7-059EA968C510}"/>
                </a:ext>
              </a:extLst>
            </p:cNvPr>
            <p:cNvSpPr txBox="1"/>
            <p:nvPr/>
          </p:nvSpPr>
          <p:spPr>
            <a:xfrm>
              <a:off x="4406032" y="5300874"/>
              <a:ext cx="40384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기존에</a:t>
              </a:r>
              <a:r>
                <a:rPr kumimoji="1" lang="ko-KR" altLang="en-US" sz="1400" dirty="0"/>
                <a:t> 생성했던 이미지 제거 </a:t>
              </a:r>
              <a:endParaRPr kumimoji="1" lang="en-US" altLang="ko-KR" sz="1400" dirty="0"/>
            </a:p>
            <a:p>
              <a:r>
                <a:rPr kumimoji="1" lang="en-US" altLang="ko-Kore-KR" sz="1400" dirty="0"/>
                <a:t>Command : Docker container rm -f blog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&amp;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(3)</a:t>
              </a:r>
              <a:r>
                <a:rPr kumimoji="1" lang="ko-KR" altLang="en-US" sz="1400" dirty="0"/>
                <a:t>번 수행</a:t>
              </a:r>
              <a:endParaRPr kumimoji="1" lang="ko-Kore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71CDC7-DA37-699F-41A4-E381E681868D}"/>
                </a:ext>
              </a:extLst>
            </p:cNvPr>
            <p:cNvSpPr txBox="1"/>
            <p:nvPr/>
          </p:nvSpPr>
          <p:spPr>
            <a:xfrm>
              <a:off x="223246" y="5300874"/>
              <a:ext cx="1370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dirty="0"/>
                <a:t>④</a:t>
              </a:r>
              <a:r>
                <a:rPr kumimoji="1" lang="ko-KR" altLang="en-US" sz="1600" dirty="0"/>
                <a:t> 내용 수정</a:t>
              </a:r>
              <a:endParaRPr kumimoji="1" lang="ko-Kore-KR" altLang="en-US" sz="16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7520794-CD57-B5C0-AA86-FFA0FB8D61E6}"/>
              </a:ext>
            </a:extLst>
          </p:cNvPr>
          <p:cNvGrpSpPr/>
          <p:nvPr/>
        </p:nvGrpSpPr>
        <p:grpSpPr>
          <a:xfrm>
            <a:off x="575786" y="6053524"/>
            <a:ext cx="6633970" cy="523220"/>
            <a:chOff x="223246" y="6053524"/>
            <a:chExt cx="6633970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3A3279-C5CD-9DC4-79C2-0899C8B272AF}"/>
                </a:ext>
              </a:extLst>
            </p:cNvPr>
            <p:cNvSpPr txBox="1"/>
            <p:nvPr/>
          </p:nvSpPr>
          <p:spPr>
            <a:xfrm>
              <a:off x="4406032" y="6053524"/>
              <a:ext cx="2451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Git Push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Target Folder : _site</a:t>
              </a:r>
            </a:p>
            <a:p>
              <a:r>
                <a:rPr kumimoji="1" lang="en-US" altLang="ko-Kore-KR" sz="1400" dirty="0"/>
                <a:t>Target repo : {user id}.</a:t>
              </a:r>
              <a:r>
                <a:rPr kumimoji="1" lang="en-US" altLang="ko-KR" sz="1400" dirty="0" err="1"/>
                <a:t>github.io</a:t>
              </a:r>
              <a:endParaRPr kumimoji="1" lang="ko-Kore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DFF785-03EB-1C98-04AA-EA8C72293F1F}"/>
                </a:ext>
              </a:extLst>
            </p:cNvPr>
            <p:cNvSpPr txBox="1"/>
            <p:nvPr/>
          </p:nvSpPr>
          <p:spPr>
            <a:xfrm>
              <a:off x="223246" y="6053524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dirty="0"/>
                <a:t>⑤</a:t>
              </a:r>
              <a:r>
                <a:rPr kumimoji="1" lang="ko-KR" altLang="en-US" sz="1600" dirty="0"/>
                <a:t> 배포</a:t>
              </a:r>
              <a:endParaRPr kumimoji="1" lang="ko-Kore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6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8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239</Words>
  <Application>Microsoft Macintosh PowerPoint</Application>
  <PresentationFormat>와이드스크린</PresentationFormat>
  <Paragraphs>45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조민규/상품분석팀</dc:creator>
  <cp:lastModifiedBy>조민규/상품분석팀</cp:lastModifiedBy>
  <cp:revision>18</cp:revision>
  <dcterms:created xsi:type="dcterms:W3CDTF">2023-02-26T09:27:44Z</dcterms:created>
  <dcterms:modified xsi:type="dcterms:W3CDTF">2023-03-19T05:01:35Z</dcterms:modified>
</cp:coreProperties>
</file>