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70" d="100"/>
          <a:sy n="70" d="100"/>
        </p:scale>
        <p:origin x="32" y="-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ward7o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tedam/conduit/actions/workflows/conduit_remek.yml" TargetMode="External"/><Relationship Id="rId3" Type="http://schemas.openxmlformats.org/officeDocument/2006/relationships/hyperlink" Target="http://conduitapp.progmasters.hu:1667/#/" TargetMode="External"/><Relationship Id="rId7" Type="http://schemas.openxmlformats.org/officeDocument/2006/relationships/hyperlink" Target="https://github.com/otedam/conduit/tree/master/docs" TargetMode="External"/><Relationship Id="rId2" Type="http://schemas.openxmlformats.org/officeDocument/2006/relationships/hyperlink" Target="https://github.com/otedam/conduit/tree/master/test_cond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tedam/conduit" TargetMode="External"/><Relationship Id="rId5" Type="http://schemas.openxmlformats.org/officeDocument/2006/relationships/hyperlink" Target="https://github.com/otedam/conduit/blob/master/docs/conduit_TST_Garay_Krisztina.docx" TargetMode="External"/><Relationship Id="rId4" Type="http://schemas.openxmlformats.org/officeDocument/2006/relationships/hyperlink" Target="http://localhost:1667/#/" TargetMode="External"/><Relationship Id="rId9" Type="http://schemas.openxmlformats.org/officeDocument/2006/relationships/hyperlink" Target="https://otedam.github.io/condui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38998"/>
          </a:xfrm>
        </p:spPr>
        <p:txBody>
          <a:bodyPr/>
          <a:lstStyle/>
          <a:p>
            <a:r>
              <a:rPr lang="hu-HU" sz="4800" dirty="0" smtClean="0"/>
              <a:t>Kertészné Garay Krisztina</a:t>
            </a:r>
            <a:endParaRPr lang="en-GB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3726611"/>
            <a:ext cx="7766936" cy="142112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chemeClr val="tx1"/>
                </a:solidFill>
                <a:hlinkClick r:id="rId2"/>
              </a:rPr>
              <a:t>edward7ote@gmail.com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/>
              <a:t>J</a:t>
            </a:r>
            <a:r>
              <a:rPr lang="en-GB" dirty="0" err="1" smtClean="0"/>
              <a:t>unior</a:t>
            </a:r>
            <a:r>
              <a:rPr lang="en-GB" dirty="0" smtClean="0"/>
              <a:t>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tesztelő</a:t>
            </a:r>
            <a:r>
              <a:rPr lang="en-GB" dirty="0"/>
              <a:t> </a:t>
            </a:r>
            <a:r>
              <a:rPr lang="en-GB" dirty="0" err="1"/>
              <a:t>szakirány</a:t>
            </a:r>
            <a:r>
              <a:rPr lang="en-GB" dirty="0"/>
              <a:t> – </a:t>
            </a:r>
            <a:r>
              <a:rPr lang="en-GB" dirty="0" err="1" smtClean="0"/>
              <a:t>Vizsgaremek</a:t>
            </a:r>
            <a:r>
              <a:rPr lang="hu-HU" dirty="0" smtClean="0"/>
              <a:t> </a:t>
            </a:r>
            <a:r>
              <a:rPr lang="en-GB" dirty="0" err="1" smtClean="0"/>
              <a:t>védés</a:t>
            </a:r>
            <a:endParaRPr lang="hu-HU" dirty="0" smtClean="0"/>
          </a:p>
          <a:p>
            <a:r>
              <a:rPr lang="hu-HU" dirty="0" smtClean="0"/>
              <a:t>Conduit alkalmazás tesztelése</a:t>
            </a:r>
          </a:p>
          <a:p>
            <a:r>
              <a:rPr lang="hu-HU" dirty="0" smtClean="0"/>
              <a:t>2021. Szeptember 6.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7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5746" y="586595"/>
            <a:ext cx="8596668" cy="826219"/>
          </a:xfrm>
        </p:spPr>
        <p:txBody>
          <a:bodyPr/>
          <a:lstStyle/>
          <a:p>
            <a:r>
              <a:rPr lang="hu-HU" dirty="0" smtClean="0"/>
              <a:t>Conduit alkalmazás </a:t>
            </a:r>
            <a:endParaRPr lang="en-GB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6" y="1552756"/>
            <a:ext cx="4412638" cy="53224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en-GB" dirty="0"/>
              <a:t>test_cookie_001</a:t>
            </a:r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en-GB" dirty="0"/>
              <a:t>test_home_page_appearance_002</a:t>
            </a:r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en-GB" dirty="0"/>
              <a:t>test_register_003</a:t>
            </a:r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en-GB" dirty="0"/>
              <a:t>test_navigate_to_login_004</a:t>
            </a:r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en-GB" dirty="0"/>
              <a:t>test_adding_new_article_005</a:t>
            </a:r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en-GB" dirty="0"/>
              <a:t>test_edit_settings_006</a:t>
            </a:r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en-GB" dirty="0"/>
              <a:t>test_pagination_007</a:t>
            </a:r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en-GB" dirty="0"/>
              <a:t>test_adding_data_from_file_008</a:t>
            </a:r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en-GB" dirty="0"/>
              <a:t>test_writing_data_to_file_009</a:t>
            </a:r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en-GB" dirty="0"/>
              <a:t>test_del_article_010</a:t>
            </a:r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en-GB" dirty="0" smtClean="0"/>
              <a:t>test_logout_011</a:t>
            </a:r>
            <a:endParaRPr lang="en-GB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1552756"/>
            <a:ext cx="4883752" cy="53052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hu-HU" dirty="0" smtClean="0"/>
              <a:t>oldalon megjelenő </a:t>
            </a:r>
            <a:r>
              <a:rPr lang="hu-HU" dirty="0" err="1" smtClean="0"/>
              <a:t>cookie</a:t>
            </a:r>
            <a:r>
              <a:rPr lang="hu-HU" dirty="0" smtClean="0"/>
              <a:t> kezelése</a:t>
            </a:r>
            <a:endParaRPr lang="en-GB" dirty="0"/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hu-HU" dirty="0" smtClean="0"/>
              <a:t>a weboldal </a:t>
            </a:r>
            <a:r>
              <a:rPr lang="hu-HU" dirty="0" err="1" smtClean="0"/>
              <a:t>title-jának</a:t>
            </a:r>
            <a:r>
              <a:rPr lang="hu-HU" dirty="0" smtClean="0"/>
              <a:t> ellenőrzése</a:t>
            </a:r>
            <a:endParaRPr lang="en-GB" dirty="0"/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hu-HU" dirty="0" smtClean="0"/>
              <a:t>Regisztrálás új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hu-HU" dirty="0" smtClean="0"/>
              <a:t>Bejelentkezés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hu-HU" dirty="0" smtClean="0"/>
              <a:t>Új cikk hozzáadásának tesztelése</a:t>
            </a:r>
            <a:endParaRPr lang="en-GB" dirty="0"/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hu-HU" dirty="0" smtClean="0"/>
              <a:t>S</a:t>
            </a:r>
            <a:r>
              <a:rPr lang="en-GB" dirty="0" err="1" smtClean="0"/>
              <a:t>ettings</a:t>
            </a:r>
            <a:r>
              <a:rPr lang="hu-HU" dirty="0" smtClean="0"/>
              <a:t> módosításának</a:t>
            </a:r>
            <a:r>
              <a:rPr lang="hu-HU" dirty="0"/>
              <a:t> </a:t>
            </a:r>
            <a:r>
              <a:rPr lang="hu-HU" dirty="0" smtClean="0"/>
              <a:t>tesztelése</a:t>
            </a:r>
            <a:endParaRPr lang="en-GB" dirty="0"/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hu-HU" dirty="0" smtClean="0"/>
              <a:t>Lapozás tesztelése</a:t>
            </a:r>
            <a:endParaRPr lang="en-GB" dirty="0"/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hu-HU" dirty="0" smtClean="0"/>
              <a:t>Kommentek hozzáadása file-</a:t>
            </a:r>
            <a:r>
              <a:rPr lang="hu-HU" dirty="0" err="1" smtClean="0"/>
              <a:t>ból</a:t>
            </a:r>
            <a:endParaRPr lang="en-GB" dirty="0"/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hu-HU" dirty="0" smtClean="0"/>
              <a:t>Kommentek kiolvasása és file-ba írása</a:t>
            </a:r>
            <a:endParaRPr lang="en-GB" dirty="0"/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hu-HU" dirty="0" smtClean="0"/>
              <a:t>Cikk törlése</a:t>
            </a:r>
            <a:endParaRPr lang="en-GB" dirty="0"/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hu-HU" dirty="0" smtClean="0"/>
              <a:t>Kijelentkezés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077" y="1656272"/>
            <a:ext cx="8023925" cy="45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48574"/>
            <a:ext cx="8596668" cy="1481826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30" y="1270000"/>
            <a:ext cx="8721264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02" y="1466850"/>
            <a:ext cx="8516033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/>
          <a:lstStyle/>
          <a:p>
            <a:r>
              <a:rPr lang="hu-HU" dirty="0"/>
              <a:t>Conduit alkalmazás </a:t>
            </a:r>
            <a:endParaRPr lang="en-GB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77333" y="1673525"/>
            <a:ext cx="9195329" cy="428836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Tesztek </a:t>
            </a:r>
            <a:r>
              <a:rPr lang="hu-HU" dirty="0"/>
              <a:t>forráskódja: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github.com/otedam/conduit/tree/master/test_conduit</a:t>
            </a:r>
            <a:endParaRPr lang="hu-HU" dirty="0" smtClean="0"/>
          </a:p>
          <a:p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hu-HU" dirty="0" smtClean="0"/>
              <a:t>indítása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http://conduitapp.progmasters.hu:1667/#/</a:t>
            </a:r>
            <a:r>
              <a:rPr lang="en-US" dirty="0"/>
              <a:t> 		                                                                                </a:t>
            </a:r>
            <a:r>
              <a:rPr lang="hu-HU" dirty="0" smtClean="0"/>
              <a:t>				</a:t>
            </a:r>
            <a:r>
              <a:rPr lang="hu-HU"/>
              <a:t> </a:t>
            </a:r>
            <a:r>
              <a:rPr lang="hu-HU" smtClean="0"/>
              <a:t>      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://localhost:1667</a:t>
            </a:r>
            <a:r>
              <a:rPr lang="en-US" dirty="0" smtClean="0">
                <a:hlinkClick r:id="rId4"/>
              </a:rPr>
              <a:t>/#/</a:t>
            </a:r>
            <a:endParaRPr lang="hu-HU" dirty="0" smtClean="0"/>
          </a:p>
          <a:p>
            <a:r>
              <a:rPr lang="en-US" dirty="0" err="1" smtClean="0"/>
              <a:t>Manuális</a:t>
            </a:r>
            <a:r>
              <a:rPr lang="en-US" dirty="0" smtClean="0"/>
              <a:t> </a:t>
            </a:r>
            <a:r>
              <a:rPr lang="en-US" dirty="0" err="1"/>
              <a:t>tesztjegyzőkönyv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github.com/otedam/conduit/blob/master/docs/conduit_TST_Garay_Krisztina.docx</a:t>
            </a:r>
            <a:endParaRPr lang="hu-HU" dirty="0" smtClean="0"/>
          </a:p>
          <a:p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/>
              <a:t>elérési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</a:t>
            </a:r>
            <a:r>
              <a:rPr lang="hu-HU" dirty="0" err="1" smtClean="0">
                <a:hlinkClick r:id="rId6"/>
              </a:rPr>
              <a:t>otedam</a:t>
            </a:r>
            <a:r>
              <a:rPr lang="en-US" dirty="0" smtClean="0">
                <a:hlinkClick r:id="rId6"/>
              </a:rPr>
              <a:t>/conduit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err="1" smtClean="0"/>
              <a:t>Tesztek</a:t>
            </a:r>
            <a:r>
              <a:rPr lang="en-US" dirty="0" smtClean="0"/>
              <a:t> </a:t>
            </a:r>
            <a:r>
              <a:rPr lang="en-US" dirty="0" err="1"/>
              <a:t>dokumentációja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</a:t>
            </a:r>
            <a:r>
              <a:rPr lang="hu-HU" dirty="0" err="1" smtClean="0">
                <a:hlinkClick r:id="rId7"/>
              </a:rPr>
              <a:t>otedam</a:t>
            </a:r>
            <a:r>
              <a:rPr lang="en-US" dirty="0" smtClean="0">
                <a:hlinkClick r:id="rId7"/>
              </a:rPr>
              <a:t>/conduit/tree/master/docs</a:t>
            </a:r>
            <a:endParaRPr lang="hu-HU" dirty="0" smtClean="0"/>
          </a:p>
          <a:p>
            <a:r>
              <a:rPr lang="en-US" dirty="0" smtClean="0"/>
              <a:t>Automata </a:t>
            </a:r>
            <a:r>
              <a:rPr lang="en-US" dirty="0" err="1"/>
              <a:t>tesztek</a:t>
            </a:r>
            <a:r>
              <a:rPr lang="en-US" dirty="0"/>
              <a:t> </a:t>
            </a:r>
            <a:r>
              <a:rPr lang="en-US" dirty="0" err="1"/>
              <a:t>futtatása</a:t>
            </a:r>
            <a:r>
              <a:rPr lang="en-US" dirty="0"/>
              <a:t>: </a:t>
            </a:r>
            <a:r>
              <a:rPr lang="en-US" dirty="0" err="1"/>
              <a:t>elinditás</a:t>
            </a:r>
            <a:r>
              <a:rPr lang="en-US" dirty="0"/>
              <a:t> </a:t>
            </a:r>
            <a:r>
              <a:rPr lang="en-US" dirty="0" err="1"/>
              <a:t>GitHubActions</a:t>
            </a:r>
            <a:r>
              <a:rPr lang="en-US" dirty="0"/>
              <a:t>,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 smtClean="0"/>
              <a:t>keretrendszerben</a:t>
            </a:r>
            <a:r>
              <a:rPr lang="hu-HU" dirty="0" smtClean="0"/>
              <a:t>, minden </a:t>
            </a:r>
            <a:r>
              <a:rPr lang="hu-HU" dirty="0" err="1" smtClean="0"/>
              <a:t>push-oláskor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</a:t>
            </a:r>
            <a:r>
              <a:rPr lang="hu-HU" dirty="0" err="1" smtClean="0">
                <a:hlinkClick r:id="rId8"/>
              </a:rPr>
              <a:t>otedam</a:t>
            </a:r>
            <a:r>
              <a:rPr lang="en-US" dirty="0" smtClean="0">
                <a:hlinkClick r:id="rId8"/>
              </a:rPr>
              <a:t>/conduit/actions/workflows/</a:t>
            </a:r>
            <a:r>
              <a:rPr lang="en-US" dirty="0" err="1" smtClean="0">
                <a:hlinkClick r:id="rId8"/>
              </a:rPr>
              <a:t>conduit_remek.yml</a:t>
            </a:r>
            <a:endParaRPr lang="hu-HU" dirty="0" smtClean="0"/>
          </a:p>
          <a:p>
            <a:r>
              <a:rPr lang="en-US" dirty="0" err="1" smtClean="0"/>
              <a:t>Vezetői</a:t>
            </a:r>
            <a:r>
              <a:rPr lang="en-US" dirty="0" smtClean="0"/>
              <a:t> </a:t>
            </a:r>
            <a:r>
              <a:rPr lang="en-US" dirty="0" err="1"/>
              <a:t>tesztjelentés</a:t>
            </a:r>
            <a:r>
              <a:rPr lang="en-US" dirty="0"/>
              <a:t>: ALLURE </a:t>
            </a:r>
            <a:r>
              <a:rPr lang="en-US" dirty="0" err="1" smtClean="0"/>
              <a:t>riport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>
                <a:hlinkClick r:id="rId9"/>
              </a:rPr>
              <a:t>https</a:t>
            </a:r>
            <a:r>
              <a:rPr lang="en-US" dirty="0" smtClean="0">
                <a:hlinkClick r:id="rId9"/>
              </a:rPr>
              <a:t>://</a:t>
            </a:r>
            <a:r>
              <a:rPr lang="hu-HU" dirty="0" err="1" smtClean="0">
                <a:hlinkClick r:id="rId9"/>
              </a:rPr>
              <a:t>otedam</a:t>
            </a:r>
            <a:r>
              <a:rPr lang="en-US" dirty="0" smtClean="0">
                <a:hlinkClick r:id="rId9"/>
              </a:rPr>
              <a:t>.github.io/conduit/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624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br>
              <a:rPr lang="hu-HU" dirty="0" smtClean="0"/>
            </a:br>
            <a:r>
              <a:rPr lang="hu-HU" dirty="0" smtClean="0"/>
              <a:t>Viszontlátásra!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4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136</Words>
  <Application>Microsoft Office PowerPoint</Application>
  <PresentationFormat>Szélesvásznú</PresentationFormat>
  <Paragraphs>40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Kertészné Garay Krisztina</vt:lpstr>
      <vt:lpstr>Conduit alkalmazás </vt:lpstr>
      <vt:lpstr>Conduit alkalmazás </vt:lpstr>
      <vt:lpstr>Conduit alkalmazás </vt:lpstr>
      <vt:lpstr>Conduit alkalmazás </vt:lpstr>
      <vt:lpstr>Conduit alkalmazás </vt:lpstr>
      <vt:lpstr>Köszönöm a figyelmet! Viszontlátásra!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Kertészné Garay Krisztina edward7ote@gmail.com</dc:title>
  <dc:creator>DELL Latitude 7390</dc:creator>
  <cp:lastModifiedBy>DELL Latitude 7390</cp:lastModifiedBy>
  <cp:revision>13</cp:revision>
  <dcterms:created xsi:type="dcterms:W3CDTF">2021-08-12T09:09:12Z</dcterms:created>
  <dcterms:modified xsi:type="dcterms:W3CDTF">2021-08-12T19:26:27Z</dcterms:modified>
</cp:coreProperties>
</file>