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5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dirty="0" smtClean="0"/>
              <a:t>Kertészné Garay Krisztina edward7ote@gmail.com</a:t>
            </a:r>
            <a:endParaRPr lang="en-GB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</a:t>
            </a:r>
            <a:r>
              <a:rPr lang="en-GB" dirty="0" err="1" smtClean="0"/>
              <a:t>unior</a:t>
            </a:r>
            <a:r>
              <a:rPr lang="en-GB" dirty="0" smtClean="0"/>
              <a:t>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tesztelő</a:t>
            </a:r>
            <a:r>
              <a:rPr lang="en-GB" dirty="0"/>
              <a:t> </a:t>
            </a:r>
            <a:r>
              <a:rPr lang="en-GB" dirty="0" err="1"/>
              <a:t>szakirány</a:t>
            </a:r>
            <a:r>
              <a:rPr lang="en-GB" dirty="0"/>
              <a:t> – </a:t>
            </a:r>
            <a:r>
              <a:rPr lang="en-GB" dirty="0" err="1" smtClean="0"/>
              <a:t>Vizsgaremek</a:t>
            </a:r>
            <a:r>
              <a:rPr lang="hu-HU" dirty="0" smtClean="0"/>
              <a:t> </a:t>
            </a:r>
            <a:r>
              <a:rPr lang="en-GB" dirty="0" err="1" smtClean="0"/>
              <a:t>védés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7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38" y="141587"/>
            <a:ext cx="4183062" cy="225682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104180"/>
            <a:ext cx="8596668" cy="826219"/>
          </a:xfrm>
        </p:spPr>
        <p:txBody>
          <a:bodyPr/>
          <a:lstStyle/>
          <a:p>
            <a:r>
              <a:rPr lang="hu-HU" dirty="0" smtClean="0"/>
              <a:t>Conduit alkalmazás </a:t>
            </a:r>
            <a:endParaRPr lang="en-GB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6" y="2398412"/>
            <a:ext cx="4412638" cy="44768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en-GB" dirty="0"/>
              <a:t>test_cookie_001</a:t>
            </a:r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en-GB" dirty="0"/>
              <a:t>test_home_page_appearance_002</a:t>
            </a:r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en-GB" dirty="0"/>
              <a:t>test_register_003</a:t>
            </a:r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en-GB" dirty="0"/>
              <a:t>test_navigate_to_login_004</a:t>
            </a:r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en-GB" dirty="0"/>
              <a:t>test_adding_new_article_005</a:t>
            </a:r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en-GB" dirty="0"/>
              <a:t>test_edit_settings_006</a:t>
            </a:r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en-GB" dirty="0"/>
              <a:t>test_pagination_007</a:t>
            </a:r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en-GB" dirty="0"/>
              <a:t>test_adding_data_from_file_008</a:t>
            </a:r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en-GB" dirty="0"/>
              <a:t>test_writing_data_to_file_009</a:t>
            </a:r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en-GB" dirty="0"/>
              <a:t>test_del_article_010</a:t>
            </a:r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en-GB" dirty="0" smtClean="0"/>
              <a:t>test_logout_011</a:t>
            </a:r>
            <a:endParaRPr lang="en-GB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398412"/>
            <a:ext cx="4883752" cy="4459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#1</a:t>
            </a:r>
            <a:r>
              <a:rPr lang="hu-HU" dirty="0"/>
              <a:t> </a:t>
            </a:r>
            <a:r>
              <a:rPr lang="hu-HU" dirty="0" smtClean="0"/>
              <a:t>oldalon megjelenő </a:t>
            </a:r>
            <a:r>
              <a:rPr lang="hu-HU" dirty="0" err="1" smtClean="0"/>
              <a:t>cookie</a:t>
            </a:r>
            <a:r>
              <a:rPr lang="hu-HU" dirty="0" smtClean="0"/>
              <a:t> kezelése</a:t>
            </a:r>
            <a:endParaRPr lang="en-GB" dirty="0"/>
          </a:p>
          <a:p>
            <a:r>
              <a:rPr lang="en-GB" dirty="0"/>
              <a:t>#2</a:t>
            </a:r>
            <a:r>
              <a:rPr lang="hu-HU" dirty="0"/>
              <a:t> </a:t>
            </a:r>
            <a:r>
              <a:rPr lang="hu-HU" dirty="0" smtClean="0"/>
              <a:t>a weboldal </a:t>
            </a:r>
            <a:r>
              <a:rPr lang="hu-HU" dirty="0" err="1" smtClean="0"/>
              <a:t>title-jának</a:t>
            </a:r>
            <a:r>
              <a:rPr lang="hu-HU" dirty="0" smtClean="0"/>
              <a:t> ellenőrzése</a:t>
            </a:r>
            <a:endParaRPr lang="en-GB" dirty="0"/>
          </a:p>
          <a:p>
            <a:r>
              <a:rPr lang="en-GB" dirty="0"/>
              <a:t>#3</a:t>
            </a:r>
            <a:r>
              <a:rPr lang="hu-HU" dirty="0"/>
              <a:t> </a:t>
            </a:r>
            <a:r>
              <a:rPr lang="hu-HU" dirty="0" smtClean="0"/>
              <a:t>Regisztrálás új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#4</a:t>
            </a:r>
            <a:r>
              <a:rPr lang="hu-HU" dirty="0"/>
              <a:t> </a:t>
            </a:r>
            <a:r>
              <a:rPr lang="hu-HU" dirty="0" smtClean="0"/>
              <a:t>Bejelentkezés </a:t>
            </a:r>
            <a:r>
              <a:rPr lang="hu-HU" dirty="0" err="1" smtClean="0"/>
              <a:t>userrel</a:t>
            </a:r>
            <a:endParaRPr lang="en-GB" dirty="0"/>
          </a:p>
          <a:p>
            <a:r>
              <a:rPr lang="en-GB" dirty="0"/>
              <a:t>#5</a:t>
            </a:r>
            <a:r>
              <a:rPr lang="hu-HU" dirty="0"/>
              <a:t> </a:t>
            </a:r>
            <a:r>
              <a:rPr lang="hu-HU" dirty="0" smtClean="0"/>
              <a:t>Új cikk hozzáadásának tesztelése</a:t>
            </a:r>
            <a:endParaRPr lang="en-GB" dirty="0"/>
          </a:p>
          <a:p>
            <a:r>
              <a:rPr lang="en-GB" dirty="0"/>
              <a:t>#6</a:t>
            </a:r>
            <a:r>
              <a:rPr lang="hu-HU" dirty="0"/>
              <a:t> </a:t>
            </a:r>
            <a:r>
              <a:rPr lang="hu-HU" dirty="0" smtClean="0"/>
              <a:t>S</a:t>
            </a:r>
            <a:r>
              <a:rPr lang="en-GB" dirty="0" err="1" smtClean="0"/>
              <a:t>ettings</a:t>
            </a:r>
            <a:r>
              <a:rPr lang="hu-HU" dirty="0" smtClean="0"/>
              <a:t> módosításának</a:t>
            </a:r>
            <a:r>
              <a:rPr lang="hu-HU" dirty="0"/>
              <a:t> </a:t>
            </a:r>
            <a:r>
              <a:rPr lang="hu-HU" dirty="0" smtClean="0"/>
              <a:t>tesztelése</a:t>
            </a:r>
            <a:endParaRPr lang="en-GB" dirty="0"/>
          </a:p>
          <a:p>
            <a:r>
              <a:rPr lang="en-GB" dirty="0"/>
              <a:t>#7</a:t>
            </a:r>
            <a:r>
              <a:rPr lang="hu-HU" dirty="0"/>
              <a:t> </a:t>
            </a:r>
            <a:r>
              <a:rPr lang="hu-HU" dirty="0" smtClean="0"/>
              <a:t>Lapozás tesztelése</a:t>
            </a:r>
            <a:endParaRPr lang="en-GB" dirty="0"/>
          </a:p>
          <a:p>
            <a:r>
              <a:rPr lang="en-GB" dirty="0"/>
              <a:t>#8</a:t>
            </a:r>
            <a:r>
              <a:rPr lang="hu-HU" dirty="0"/>
              <a:t> </a:t>
            </a:r>
            <a:r>
              <a:rPr lang="hu-HU" dirty="0" smtClean="0"/>
              <a:t>Kommentek hozzáadása file-</a:t>
            </a:r>
            <a:r>
              <a:rPr lang="hu-HU" dirty="0" err="1" smtClean="0"/>
              <a:t>ból</a:t>
            </a:r>
            <a:endParaRPr lang="en-GB" dirty="0"/>
          </a:p>
          <a:p>
            <a:r>
              <a:rPr lang="en-GB" dirty="0"/>
              <a:t>#9</a:t>
            </a:r>
            <a:r>
              <a:rPr lang="hu-HU" dirty="0"/>
              <a:t> </a:t>
            </a:r>
            <a:r>
              <a:rPr lang="hu-HU" dirty="0" smtClean="0"/>
              <a:t>Kommentek kiolvasása és file-ba írása</a:t>
            </a:r>
            <a:endParaRPr lang="en-GB" dirty="0"/>
          </a:p>
          <a:p>
            <a:r>
              <a:rPr lang="en-GB" dirty="0"/>
              <a:t>#10</a:t>
            </a:r>
            <a:r>
              <a:rPr lang="hu-HU" dirty="0"/>
              <a:t> </a:t>
            </a:r>
            <a:r>
              <a:rPr lang="hu-HU" dirty="0" smtClean="0"/>
              <a:t>Cikk törlése</a:t>
            </a:r>
            <a:endParaRPr lang="en-GB" dirty="0"/>
          </a:p>
          <a:p>
            <a:r>
              <a:rPr lang="en-GB" dirty="0"/>
              <a:t>#11</a:t>
            </a:r>
            <a:r>
              <a:rPr lang="hu-HU" dirty="0"/>
              <a:t> </a:t>
            </a:r>
            <a:r>
              <a:rPr lang="hu-HU" dirty="0" smtClean="0"/>
              <a:t>Kijelentkezés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8753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103</Words>
  <Application>Microsoft Office PowerPoint</Application>
  <PresentationFormat>Szélesvásznú</PresentationFormat>
  <Paragraphs>25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Fazetta</vt:lpstr>
      <vt:lpstr>Kertészné Garay Krisztina edward7ote@gmail.com</vt:lpstr>
      <vt:lpstr>Conduit alkalmazás 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Kertészné Garay Krisztina edward7ote@gmail.com</dc:title>
  <dc:creator>DELL Latitude 7390</dc:creator>
  <cp:lastModifiedBy>DELL Latitude 7390</cp:lastModifiedBy>
  <cp:revision>3</cp:revision>
  <dcterms:created xsi:type="dcterms:W3CDTF">2021-08-12T09:09:12Z</dcterms:created>
  <dcterms:modified xsi:type="dcterms:W3CDTF">2021-08-12T09:35:34Z</dcterms:modified>
</cp:coreProperties>
</file>