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672"/>
  </p:normalViewPr>
  <p:slideViewPr>
    <p:cSldViewPr snapToGrid="0" snapToObjects="1">
      <p:cViewPr varScale="1">
        <p:scale>
          <a:sx n="125" d="100"/>
          <a:sy n="12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576E-B6BF-A84F-B046-FD470E6BA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Nginx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webdav</a:t>
            </a:r>
            <a:r>
              <a:rPr kumimoji="1" lang="zh-CN" altLang="en-US" dirty="0"/>
              <a:t>模块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47FA28-1030-5948-9E24-ED81C978D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013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77D4A-5B84-F34C-99CB-D23F4F1A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NGX_HTTP_DELETE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58795" y="2184183"/>
            <a:ext cx="10131425" cy="3649133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811" y="2065867"/>
            <a:ext cx="4318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0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6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8F10E-B8E0-804E-B9AF-5CDB2148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/>
              <a:t>webdav</a:t>
            </a:r>
            <a:r>
              <a:rPr kumimoji="1" lang="en" altLang="zh-CN" dirty="0"/>
              <a:t> </a:t>
            </a:r>
            <a:r>
              <a:rPr kumimoji="1"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CD385-2BF8-8B49-9B22-C796E0EFE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 err="1"/>
              <a:t>WebDav</a:t>
            </a:r>
            <a:r>
              <a:rPr kumimoji="1" lang="en" altLang="zh-CN" dirty="0"/>
              <a:t>(Web Distributed Authoring and Versioning) </a:t>
            </a:r>
            <a:r>
              <a:rPr kumimoji="1" lang="zh-CN" altLang="en-US" dirty="0"/>
              <a:t>是一个控制远端</a:t>
            </a:r>
            <a:r>
              <a:rPr kumimoji="1" lang="en" altLang="zh-CN" dirty="0"/>
              <a:t>Web</a:t>
            </a:r>
            <a:r>
              <a:rPr kumimoji="1" lang="zh-CN" altLang="en-US" dirty="0"/>
              <a:t>资源的协议，它基于</a:t>
            </a:r>
            <a:r>
              <a:rPr kumimoji="1" lang="en" altLang="zh-CN" dirty="0"/>
              <a:t>HTTP1.1</a:t>
            </a:r>
            <a:r>
              <a:rPr kumimoji="1" lang="zh-CN" altLang="en" dirty="0"/>
              <a:t>。</a:t>
            </a:r>
            <a:r>
              <a:rPr kumimoji="1" lang="zh-CN" altLang="en-US" dirty="0"/>
              <a:t>它的定义在</a:t>
            </a:r>
            <a:r>
              <a:rPr kumimoji="1" lang="en" altLang="zh-CN" dirty="0"/>
              <a:t>RFC 4918(https://</a:t>
            </a:r>
            <a:r>
              <a:rPr kumimoji="1" lang="en" altLang="zh-CN" dirty="0" err="1"/>
              <a:t>tools.ietf.org</a:t>
            </a:r>
            <a:r>
              <a:rPr kumimoji="1" lang="en" altLang="zh-CN" dirty="0"/>
              <a:t>/html/rfc4918)</a:t>
            </a:r>
            <a:r>
              <a:rPr kumimoji="1" lang="zh-CN" altLang="en" dirty="0"/>
              <a:t>。</a:t>
            </a:r>
            <a:r>
              <a:rPr kumimoji="1" lang="zh-CN" altLang="en-US" dirty="0"/>
              <a:t>这个协议的场景可以是分布式协同办公，也可以是一个文件存储服务器。</a:t>
            </a:r>
            <a:r>
              <a:rPr kumimoji="1" lang="en" altLang="zh-CN" dirty="0" err="1"/>
              <a:t>WebDav</a:t>
            </a:r>
            <a:r>
              <a:rPr kumimoji="1" lang="zh-CN" altLang="en-US" dirty="0"/>
              <a:t>的语义是基于</a:t>
            </a:r>
            <a:r>
              <a:rPr kumimoji="1" lang="en" altLang="zh-CN" dirty="0"/>
              <a:t>XML</a:t>
            </a:r>
            <a:r>
              <a:rPr kumimoji="1" lang="zh-CN" altLang="en-US" dirty="0"/>
              <a:t>的。微软的</a:t>
            </a:r>
            <a:r>
              <a:rPr kumimoji="1" lang="en" altLang="zh-CN" dirty="0" err="1"/>
              <a:t>sharepoint</a:t>
            </a:r>
            <a:r>
              <a:rPr kumimoji="1" lang="zh-CN" altLang="en" dirty="0"/>
              <a:t>，</a:t>
            </a:r>
            <a:r>
              <a:rPr kumimoji="1" lang="en" altLang="zh-CN" dirty="0"/>
              <a:t>Dropbox, iCloud</a:t>
            </a:r>
            <a:r>
              <a:rPr kumimoji="1" lang="zh-CN" altLang="en" dirty="0"/>
              <a:t>，</a:t>
            </a:r>
            <a:r>
              <a:rPr kumimoji="1" lang="en" altLang="zh-CN" dirty="0"/>
              <a:t>offic365</a:t>
            </a:r>
            <a:r>
              <a:rPr kumimoji="1" lang="zh-CN" altLang="en-US" dirty="0"/>
              <a:t>等都使用了这个协议。</a:t>
            </a:r>
          </a:p>
        </p:txBody>
      </p:sp>
    </p:spTree>
    <p:extLst>
      <p:ext uri="{BB962C8B-B14F-4D97-AF65-F5344CB8AC3E}">
        <p14:creationId xmlns:p14="http://schemas.microsoft.com/office/powerpoint/2010/main" val="357232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8E38C-E436-9647-9297-1E3F1158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/>
              <a:t>webdav</a:t>
            </a:r>
            <a:r>
              <a:rPr kumimoji="1" lang="zh-CN" altLang="en-US" dirty="0"/>
              <a:t>支持哪些方法？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E9B32-B717-554E-95B6-7B111F27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GET</a:t>
            </a:r>
          </a:p>
          <a:p>
            <a:r>
              <a:rPr kumimoji="1" lang="en" altLang="zh-CN" dirty="0"/>
              <a:t>POST</a:t>
            </a:r>
          </a:p>
          <a:p>
            <a:r>
              <a:rPr kumimoji="1" lang="en" altLang="zh-CN" dirty="0"/>
              <a:t>PUT</a:t>
            </a:r>
          </a:p>
          <a:p>
            <a:r>
              <a:rPr kumimoji="1" lang="en" altLang="zh-CN" dirty="0"/>
              <a:t>DELETE</a:t>
            </a:r>
          </a:p>
          <a:p>
            <a:r>
              <a:rPr kumimoji="1" lang="en" altLang="zh-CN" dirty="0"/>
              <a:t>PROPFIND</a:t>
            </a:r>
          </a:p>
          <a:p>
            <a:r>
              <a:rPr kumimoji="1" lang="en" altLang="zh-CN" dirty="0"/>
              <a:t>PROPPATCH</a:t>
            </a:r>
          </a:p>
          <a:p>
            <a:r>
              <a:rPr kumimoji="1" lang="en" altLang="zh-CN" dirty="0"/>
              <a:t>MKCOL</a:t>
            </a:r>
          </a:p>
          <a:p>
            <a:r>
              <a:rPr kumimoji="1" lang="en" altLang="zh-CN" dirty="0"/>
              <a:t>COPY</a:t>
            </a:r>
          </a:p>
          <a:p>
            <a:r>
              <a:rPr kumimoji="1" lang="en" altLang="zh-CN" dirty="0"/>
              <a:t>MOVE</a:t>
            </a:r>
          </a:p>
          <a:p>
            <a:r>
              <a:rPr kumimoji="1" lang="en" altLang="zh-CN" dirty="0"/>
              <a:t>LOCK</a:t>
            </a:r>
          </a:p>
          <a:p>
            <a:r>
              <a:rPr kumimoji="1" lang="en" altLang="zh-CN" dirty="0"/>
              <a:t>UNLOCK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62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18695-CDAC-E44E-AAB2-AF1A3BBB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kumimoji="1" lang="en" altLang="zh-CN" dirty="0"/>
              <a:t>PROPFIND </a:t>
            </a:r>
            <a:r>
              <a:rPr kumimoji="1" lang="zh-CN" altLang="en-US" dirty="0"/>
              <a:t>和 </a:t>
            </a:r>
            <a:r>
              <a:rPr kumimoji="1" lang="en" altLang="zh-CN" dirty="0"/>
              <a:t>GET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E29B2-EC9F-C143-841F-2264AB428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kumimoji="1" lang="en" altLang="zh-CN" dirty="0"/>
              <a:t>PROPFIND </a:t>
            </a:r>
            <a:r>
              <a:rPr kumimoji="1" lang="zh-CN" altLang="en-US" dirty="0"/>
              <a:t>是查找资源的信息，并不包括资源的内容</a:t>
            </a:r>
            <a:endParaRPr kumimoji="1" lang="en-US" altLang="zh-CN" dirty="0"/>
          </a:p>
          <a:p>
            <a:r>
              <a:rPr kumimoji="1" lang="en" altLang="zh-CN" dirty="0"/>
              <a:t>GET </a:t>
            </a:r>
            <a:r>
              <a:rPr kumimoji="1" lang="zh-CN" altLang="en-US" dirty="0"/>
              <a:t>方法是直接返回资源的具体内容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9DAE8C-0D2B-FB4D-9905-EEF36D00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441" y="1101179"/>
            <a:ext cx="4686062" cy="50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9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77D4A-5B84-F34C-99CB-D23F4F1A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PUT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D30A8-3543-DD4F-A441-0384FDE6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PUT</a:t>
            </a:r>
            <a:r>
              <a:rPr kumimoji="1" lang="zh-CN" altLang="en-US" dirty="0"/>
              <a:t>是用来往服务器上存放一个文件</a:t>
            </a:r>
          </a:p>
        </p:txBody>
      </p:sp>
    </p:spTree>
    <p:extLst>
      <p:ext uri="{BB962C8B-B14F-4D97-AF65-F5344CB8AC3E}">
        <p14:creationId xmlns:p14="http://schemas.microsoft.com/office/powerpoint/2010/main" val="183038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77D4A-5B84-F34C-99CB-D23F4F1A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DELETE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D30A8-3543-DD4F-A441-0384FDE6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DELETE </a:t>
            </a:r>
            <a:r>
              <a:rPr kumimoji="1" lang="zh-CN" altLang="en-US" dirty="0"/>
              <a:t>就是删除操作，它可以删除资源，也可以删除一个</a:t>
            </a:r>
            <a:r>
              <a:rPr kumimoji="1" lang="en-US" altLang="zh-CN" dirty="0"/>
              <a:t>Collection</a:t>
            </a:r>
            <a:r>
              <a:rPr kumimoji="1" lang="zh-CN" altLang="en-US" dirty="0"/>
              <a:t>。但是删除资源的时候，要求被删除的资源不能有锁。</a:t>
            </a:r>
          </a:p>
        </p:txBody>
      </p:sp>
    </p:spTree>
    <p:extLst>
      <p:ext uri="{BB962C8B-B14F-4D97-AF65-F5344CB8AC3E}">
        <p14:creationId xmlns:p14="http://schemas.microsoft.com/office/powerpoint/2010/main" val="24750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77D4A-5B84-F34C-99CB-D23F4F1A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COPY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D30A8-3543-DD4F-A441-0384FDE6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COPY</a:t>
            </a:r>
            <a:r>
              <a:rPr kumimoji="1" lang="zh-CN" altLang="en-US" dirty="0"/>
              <a:t>复制一个文件到目标文件夹，目标文件夹必须存在</a:t>
            </a:r>
          </a:p>
        </p:txBody>
      </p:sp>
    </p:spTree>
    <p:extLst>
      <p:ext uri="{BB962C8B-B14F-4D97-AF65-F5344CB8AC3E}">
        <p14:creationId xmlns:p14="http://schemas.microsoft.com/office/powerpoint/2010/main" val="117406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77D4A-5B84-F34C-99CB-D23F4F1A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nginx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D30A8-3543-DD4F-A441-0384FDE6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nginx</a:t>
            </a:r>
            <a:r>
              <a:rPr kumimoji="1" lang="zh-CN" altLang="en-US" dirty="0"/>
              <a:t>就能很简单搭建一个支持</a:t>
            </a:r>
            <a:r>
              <a:rPr kumimoji="1" lang="en-US" altLang="zh-CN" dirty="0" err="1"/>
              <a:t>webdav</a:t>
            </a:r>
            <a:r>
              <a:rPr kumimoji="1" lang="zh-CN" altLang="en-US" dirty="0"/>
              <a:t>的文件服务，但是这个</a:t>
            </a:r>
            <a:r>
              <a:rPr kumimoji="1" lang="en-US" altLang="zh-CN" dirty="0" err="1"/>
              <a:t>webdav</a:t>
            </a:r>
            <a:r>
              <a:rPr kumimoji="1" lang="zh-CN" altLang="en-US" dirty="0"/>
              <a:t>只支持几个方法：</a:t>
            </a:r>
            <a:r>
              <a:rPr kumimoji="1" lang="en-US" altLang="zh-CN" dirty="0"/>
              <a:t>PUT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DELETE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MKCOL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。基于这几个操作，你可以很方便操作这个文件服务器。但是需要使用</a:t>
            </a:r>
            <a:r>
              <a:rPr kumimoji="1" lang="en-US" altLang="zh-CN" dirty="0"/>
              <a:t>PROPFIND</a:t>
            </a:r>
            <a:r>
              <a:rPr kumimoji="1" lang="zh-CN" altLang="en-US" dirty="0"/>
              <a:t>等命令，你就需要加上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nginx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dav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ext</a:t>
            </a:r>
            <a:r>
              <a:rPr kumimoji="1" lang="en-US" altLang="zh-CN" dirty="0"/>
              <a:t>-module](https://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arut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nginx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dav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ext</a:t>
            </a:r>
            <a:r>
              <a:rPr kumimoji="1" lang="en-US" altLang="zh-CN" dirty="0"/>
              <a:t>-module)</a:t>
            </a:r>
            <a:r>
              <a:rPr kumimoji="1" lang="zh-CN" altLang="en-US" dirty="0"/>
              <a:t>这个模块，只有支持了</a:t>
            </a:r>
            <a:r>
              <a:rPr kumimoji="1" lang="en-US" altLang="zh-CN" dirty="0"/>
              <a:t>PROFIND</a:t>
            </a:r>
            <a:r>
              <a:rPr kumimoji="1" lang="zh-CN" altLang="en-US" dirty="0"/>
              <a:t>命令，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finder</a:t>
            </a:r>
            <a:r>
              <a:rPr kumimoji="1" lang="zh-CN" altLang="en-US" dirty="0"/>
              <a:t>才能打开</a:t>
            </a:r>
            <a:r>
              <a:rPr kumimoji="1" lang="en-US" altLang="zh-CN" dirty="0" err="1"/>
              <a:t>webdav</a:t>
            </a:r>
            <a:r>
              <a:rPr kumimoji="1" lang="zh-CN" altLang="en-US" dirty="0"/>
              <a:t>服务文件。</a:t>
            </a:r>
          </a:p>
        </p:txBody>
      </p:sp>
    </p:spTree>
    <p:extLst>
      <p:ext uri="{BB962C8B-B14F-4D97-AF65-F5344CB8AC3E}">
        <p14:creationId xmlns:p14="http://schemas.microsoft.com/office/powerpoint/2010/main" val="47731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77D4A-5B84-F34C-99CB-D23F4F1A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NGINX</a:t>
            </a:r>
            <a:r>
              <a:rPr kumimoji="1" lang="zh-CN" altLang="en-US" dirty="0"/>
              <a:t>－</a:t>
            </a:r>
            <a:r>
              <a:rPr kumimoji="1" lang="en-US" altLang="zh-CN" dirty="0"/>
              <a:t>PUT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38" y="4437002"/>
            <a:ext cx="9315750" cy="1412187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38" y="2099733"/>
            <a:ext cx="4775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479</TotalTime>
  <Words>295</Words>
  <Application>Microsoft Macintosh PowerPoint</Application>
  <PresentationFormat>宽屏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天体</vt:lpstr>
      <vt:lpstr>Nginx的webdav模块</vt:lpstr>
      <vt:lpstr>webdav 概览</vt:lpstr>
      <vt:lpstr>webdav支持哪些方法？</vt:lpstr>
      <vt:lpstr>PROPFIND 和 GET</vt:lpstr>
      <vt:lpstr>PUT</vt:lpstr>
      <vt:lpstr>DELETE </vt:lpstr>
      <vt:lpstr>COPY</vt:lpstr>
      <vt:lpstr>nginx</vt:lpstr>
      <vt:lpstr>NGINX－PUT</vt:lpstr>
      <vt:lpstr>NGX_HTTP_DELETE</vt:lpstr>
      <vt:lpstr>PowerPoint 演示文稿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Nginx的webdav模块</dc:title>
  <dc:creator>Happy</dc:creator>
  <cp:lastModifiedBy>Happy</cp:lastModifiedBy>
  <cp:revision>11</cp:revision>
  <dcterms:created xsi:type="dcterms:W3CDTF">2018-08-16T06:13:20Z</dcterms:created>
  <dcterms:modified xsi:type="dcterms:W3CDTF">2018-08-17T03:48:53Z</dcterms:modified>
</cp:coreProperties>
</file>