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71e6b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71e6b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Concurrente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Programación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Enunciado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8275" y="1017725"/>
            <a:ext cx="52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Existen dos equipos de robots, el azul y el verde, de dos robots cada uno. En cada equipo, un robot florero recorre un trayecto de 10 esquinas por la misma calle juntando todas las flores que encuentra, y un robot papelero recorre un trayecto de 20 esquinas por la misma avenida juntando los papeles.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robot florero del equipo azul comienza su trayecto en la esquina (2,8)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robot florero del equipo verde comienza su trayecto en la esquina (16,8)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robot papelero del equipo azul comienza su trayecto en la esquina (7,4)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El robot papelero del equipo verde comienza su trayecto en la esquina (21,4)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Al finalizar el programa, un robot fiscalizador deberá informar qué robot juntó más objetos.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650" y="1017713"/>
            <a:ext cx="3586349" cy="2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