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 autoAdjust="0"/>
    <p:restoredTop sz="96192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2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16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25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24" Type="http://schemas.openxmlformats.org/officeDocument/2006/relationships/customXml" Target="../ink/ink14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36" Type="http://schemas.openxmlformats.org/officeDocument/2006/relationships/image" Target="../media/image7.png"/><Relationship Id="rId19" Type="http://schemas.openxmlformats.org/officeDocument/2006/relationships/customXml" Target="../ink/ink10.xml"/><Relationship Id="rId4" Type="http://schemas.openxmlformats.org/officeDocument/2006/relationships/customXml" Target="../ink/ink9.xml"/><Relationship Id="rId22" Type="http://schemas.openxmlformats.org/officeDocument/2006/relationships/customXml" Target="../ink/ink12.xml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360</Words>
  <Application>Microsoft Macintosh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Otero, Luis (Student)</cp:lastModifiedBy>
  <cp:revision>18</cp:revision>
  <dcterms:created xsi:type="dcterms:W3CDTF">2020-10-28T18:29:43Z</dcterms:created>
  <dcterms:modified xsi:type="dcterms:W3CDTF">2023-01-16T07:32:21Z</dcterms:modified>
</cp:coreProperties>
</file>