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lb/fabio/releas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756E1-FDC1-4E94-95E8-FFDB57C1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fr-FR" sz="4800"/>
              <a:t>Micro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535F4A-D197-4EDC-9A3C-FD0557738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2000"/>
              <a:t>WITH SERVICE DISCOVERY AND LOAD BALANCER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4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BD8CBB-A602-4D25-A115-D011600B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987BC6-2923-4754-9460-E36404A0E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601200" cy="3581401"/>
          </a:xfrm>
        </p:spPr>
        <p:txBody>
          <a:bodyPr/>
          <a:lstStyle/>
          <a:p>
            <a:r>
              <a:rPr lang="fr-FR" dirty="0"/>
              <a:t>Service Discovery : Consul</a:t>
            </a:r>
          </a:p>
          <a:p>
            <a:pPr marL="530352" lvl="1" indent="0">
              <a:buNone/>
            </a:pPr>
            <a:r>
              <a:rPr lang="fr-FR" u="sng" dirty="0">
                <a:solidFill>
                  <a:srgbClr val="0070C0"/>
                </a:solidFill>
              </a:rPr>
              <a:t>https://www.consul.io/downloads.html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Balancer  : Fabio</a:t>
            </a:r>
          </a:p>
          <a:p>
            <a:pPr marL="530352" lvl="1" indent="0">
              <a:buNone/>
            </a:pPr>
            <a:r>
              <a:rPr lang="fr-FR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https://github.com/fabiolb/fabio/releases</a:t>
            </a:r>
            <a:r>
              <a:rPr lang="fr-FR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962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E372B-7C29-4164-ACA6-F3279481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SART CONSUL &amp; FABIO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BB8AD-DBFC-4A3E-BCEA-777AE258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601200" cy="3581401"/>
          </a:xfrm>
        </p:spPr>
        <p:txBody>
          <a:bodyPr/>
          <a:lstStyle/>
          <a:p>
            <a:r>
              <a:rPr lang="fr-FR" dirty="0"/>
              <a:t>Start Consul</a:t>
            </a:r>
          </a:p>
          <a:p>
            <a:pPr marL="530352" lvl="1" indent="0">
              <a:buNone/>
            </a:pPr>
            <a:r>
              <a:rPr lang="fr-F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consul agent -dev</a:t>
            </a:r>
            <a:endParaRPr lang="fr-FR" sz="1400" i="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fr-FR" u="sng" dirty="0">
                <a:solidFill>
                  <a:srgbClr val="0070C0"/>
                </a:solidFill>
              </a:rPr>
              <a:t>http://localhost:8500/ui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fr-FR" dirty="0"/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fr-FR" dirty="0"/>
              <a:t>Start Fabio</a:t>
            </a:r>
          </a:p>
          <a:p>
            <a:pPr marL="530352" lvl="1" indent="0">
              <a:buNone/>
            </a:pPr>
            <a:r>
              <a:rPr lang="fr-F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fabio</a:t>
            </a:r>
            <a:endParaRPr lang="fr-FR" sz="1400" i="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fr-FR" u="sng" dirty="0">
                <a:solidFill>
                  <a:srgbClr val="0070C0"/>
                </a:solidFill>
              </a:rPr>
              <a:t>http://localhost:9998/routes</a:t>
            </a:r>
          </a:p>
        </p:txBody>
      </p:sp>
    </p:spTree>
    <p:extLst>
      <p:ext uri="{BB962C8B-B14F-4D97-AF65-F5344CB8AC3E}">
        <p14:creationId xmlns:p14="http://schemas.microsoft.com/office/powerpoint/2010/main" val="417395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0B13-2A73-4B1C-8F29-12443759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START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5980B-F546-4F59-A492-1FE83327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601200" cy="3581401"/>
          </a:xfrm>
        </p:spPr>
        <p:txBody>
          <a:bodyPr/>
          <a:lstStyle/>
          <a:p>
            <a:r>
              <a:rPr lang="fr-FR" dirty="0"/>
              <a:t>Start Services</a:t>
            </a:r>
          </a:p>
          <a:p>
            <a:endParaRPr lang="fr-F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5DD22A9-4BA3-4120-A2AD-BC665339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2799426"/>
            <a:ext cx="559612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server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8500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urlprefix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-/server/test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=/server"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to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${spring.application.name}-${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healthCheckPath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healthCheckInterval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5ms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6C3718-CCFA-4C13-872F-B400B5A6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75" y="2799426"/>
            <a:ext cx="3332818" cy="332468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23F710C-78C0-4136-9C84-07BC7350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5416229"/>
            <a:ext cx="559612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&gt;org.springframework.cloud&lt;/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&gt;spring-cloud-starter-consul-discovery&lt;/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3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EC49-AEDA-457B-BCF5-0BB23673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STARTING SEQUENCE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13666C-CF7D-4CA1-ACA8-D7B7888C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8839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2505B-5F06-4E6C-8760-1590BE85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CALLING SEQUENCE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F78306-EFE3-4B2B-874D-F88DACFB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8839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0053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Franklin Gothic Book</vt:lpstr>
      <vt:lpstr>Rognage</vt:lpstr>
      <vt:lpstr>Micro Services</vt:lpstr>
      <vt:lpstr>INSTALLATION</vt:lpstr>
      <vt:lpstr>SART CONSUL &amp; FABIO</vt:lpstr>
      <vt:lpstr>START SERVICES</vt:lpstr>
      <vt:lpstr>STARTING SEQUENCE</vt:lpstr>
      <vt:lpstr>CALLING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creator>Olivier Terrien</dc:creator>
  <cp:lastModifiedBy>Olivier Terrien</cp:lastModifiedBy>
  <cp:revision>2</cp:revision>
  <dcterms:created xsi:type="dcterms:W3CDTF">2018-12-10T23:04:50Z</dcterms:created>
  <dcterms:modified xsi:type="dcterms:W3CDTF">2018-12-10T23:05:46Z</dcterms:modified>
</cp:coreProperties>
</file>