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5"/>
  </p:notes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5"/>
    <p:restoredTop sz="91508"/>
  </p:normalViewPr>
  <p:slideViewPr>
    <p:cSldViewPr snapToGrid="0">
      <p:cViewPr varScale="1">
        <p:scale>
          <a:sx n="90" d="100"/>
          <a:sy n="90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20:47:07.181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01569.25"/>
      <inkml:brushProperty name="anchorY" value="-445774.8125"/>
      <inkml:brushProperty name="scaleFactor" value="0.5"/>
    </inkml:brush>
    <inkml:brush xml:id="br1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99204"/>
      <inkml:brushProperty name="anchorY" value="-574844.125"/>
      <inkml:brushProperty name="scaleFactor" value="0.5"/>
    </inkml:brush>
    <inkml:brush xml:id="br2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79278E6"/>
      <inkml:brushProperty name="anchorY" value="-879919.5"/>
      <inkml:brushProperty name="scaleFactor" value="0.5"/>
    </inkml:brush>
    <inkml:brush xml:id="br3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88567E6"/>
      <inkml:brushProperty name="anchorY" value="-916119.375"/>
      <inkml:brushProperty name="scaleFactor" value="0.5"/>
    </inkml:brush>
  </inkml:definitions>
  <inkml:trace contextRef="#ctx0" brushRef="#br0">6144 1539 24575,'0'282'0,"0"-207"0,0-3 0,0 7 0,0 10 0,0 9 0,0 1 0,0-5-1093,0 4 1,0-3 0,0-1-1,0 0 1,0-1 0,0 0 733,0 0 1,0 1 0,0-1 358,0-1 0,0 0 0,0 0 0,0 0 0,0 0 0,0 1 0,0-2 0,0 1 0,0 5 0,0-4 0,0 6 0,0 1 0,0-2-820,0-5 1,0-1 0,0 1 0,0 2 772,0-6 0,0 2 0,0 2 1,0-1-1,0 0-301,0-5 0,0 0 0,0 0 0,0 0 1,0 1 347,0 3 0,0 0 0,0 1 0,0 1 0,0 0-443,0 5 0,0 1 1,0 0-1,0-2 0,0-3 443,0 4 0,0-4 0,0-1 0,0 4 0,0-7 0,0 4 0,0 0 0,0-2 0,0-6 0,0-8 0,0-5 0,0-1 0,0 5 0,0 16 0,0 4 0,0 2 0,0 2 0,0-11 0,0 3 0,0 0 0,0-2 0,0-6 0,0-7 0,0-4 0,0-2 0,0 6 0,0 2 0,0 4 0,0 2 0,0 0 0,0-3 0,0 12 0,0-2 0,0-2 0,0-3 0,0 6 0,0-5 0,0 8-53,0-15 0,0 8 0,0 1 0,0-1 0,0-8 53,1 11 0,-1-7 0,-1 9 0,0-7 0,-2 9 0,-1 3 0,1-2 0,1-8 87,1 12 0,0-7 1,0 7-88,-2-15 0,0 7 0,0 3 0,0-3 0,1-9 0,1 10 0,2-7 0,-1 3 209,0-6 0,0 5 0,0-1 0,0-2-209,0 15 0,1-3 0,-2 0 0,-1-21 0,-1 0 0,0 0 0,1-3 373,1 10 0,1-3 0,-2-1-373,-1-1 0,-1 0 0,1 4 0,3-5 0,0 4 0,1-1 0,-2-6 0,-3 23 0,1 0 0,2-24 0,1 8 0,0-1 0,-1-8 0,-3 22 0,0-4 0,3-18 0,2 2 0,-1 0 488,0-4 1,0 0 0,0-3-489,0 14 0,0-3 1218,-4 1 1,0-3-1219,3-24 0,0-1 1552,-3 5 0,0-1-1552,4 36 2808,0-29-2808,0-12 1828,0-28-1828,0-3 1209,0-11-1209,0 0 72,-4-4 0,3-2 0,-3-4 1</inkml:trace>
  <inkml:trace contextRef="#ctx0" brushRef="#br1" timeOffset="23806">10261 1532 24575,'0'117'0,"0"-57"0,0 3 0,0 28 0,0 3-1639,0-6 1,0-1 1454,0-10 0,0-1 184,0-3 0,0 8 0,-2-7 0,-2 10 0,0 4 0,1-5-1093,2 12 1,1-2 0,-2 8 722,-2-14 0,-1 9 0,-1 2 0,1-2 0,1-7 370,2-8 0,2-6 0,0 1 0,-1 6-541,-1 11 0,-1 8 1,1 4-1,-1-2 0,1-6 541,2 0 0,0-6 0,0 1 0,0 6 0,0-13 0,0 5 0,0 2 0,0 1 0,0-1 0,0-3 0,0 10 0,0-1 0,0-1 0,0-2 0,0-3 0,0 2 0,0-6 0,0 3 0,0 8-426,0-14 0,0 9 0,0 4 0,0 2 0,0-3 0,0-5 0,0-9 426,0 4 0,0-10 0,0 0 0,0 12-198,1-5 1,-1 10-1,1 9 1,0 3-1,-1 0 1,0-5-1,-1-8 1,-1-13 197,-3 23 0,-2-15 0,2 9-58,3-14 0,1 7 1,1 5-1,0 2 1,0-2-1,-1-6 58,-2 1 0,-1-3 0,-1-2 0,2-1 0,0-3 113,2 3 0,1-4 0,1 1 0,-1 5-113,0 1 0,0 4 0,0 2 0,0 2 0,0-1 0,0-9 0,0 1 0,0 2 0,0-2 0,0-2 0,0-4 0,0 13 0,0-6 0,0 1 0,0 8 0,0-15 0,0 6 0,0 5 0,0 1 0,0-1 0,0-5 0,0-7 137,0 13 1,0-6-1,0-4 1,0 1-138,0-1 0,0-1 0,0 1 0,0 1 0,0 10 0,0 2 0,0-1 0,0-5 0,0 5 0,0-5 0,0-1 0,0-9 0,0-1 0,0 10 0,0-11 0,0 10 0,0 6 0,0-1 0,0-6 0,0-13 0,0-2 0,0-10 0,0 10 0,0 16 0,0 15 0,0 5 0,0-6 0,0-17 779,0 6 0,0-8-779,0-13 0,0 2 0,0-4 853,0 7 0,0-1-853,0 5 0,0 1 0,0-1 0,0-2 0,0-22 0,0 0 1638,0 20 0,0-4-1096,0-6 2734,0 0-2483,0-14 1565,0-21-2358,0-2 1342,0-11-1342,0-2 531,0-5-531,0-1 0,0 1 0,0-1 0,0 0 0,0 1 0,0-1 0,0 1 0,0 0 0,0 0 0,0-1 0,0 1 0,0 0 0,0-5 0,0 0 0</inkml:trace>
  <inkml:trace contextRef="#ctx0" brushRef="#br2" timeOffset="202136">1628 5810 24575,'121'0'0,"-60"0"0,2 0 0,21 0 0,3 0-1639,1 0 1,1 0 857,7 0 0,2 0 56,-24 0 1,3 0 0,0 0 724,-1 0 0,1 0 0,0 0 0,8 0 0,2 0 0,-2 0 0,-3 0 0,0 0 0,0 0 0,-1 0 0,1 0 0,0 0 0,4 0 0,0 0 0,-1 0 0,-7 0 0,-2 0 0,1 0 0,3 0 0,2 0 0,-2 0-162,-8 0 0,-2 0 0,1 0 162,-1 0 0,-1 0 0,1 0 0,0 0 0,1 0 0,-3 0 0,25 0 0,0 0 0,-24 0 0,0 0 0,-1 0 0,24 0 0,-1 0 0,6 0 0,2 0 0,-2 0 0,1 0 0,-1 0 0,1 0 0,-28 0 0,0 0 0,0 0 0,0 0 0,1 0 0,1 0 0,3 0 0,1 0 0,0 0 0,0 0 0,-1 0 0,1 0 0,0 0 0,-1 0 0,1 0 0,0 0 0,0 0 0,-1 0 0,-3 0 0,0 0 0,-3 0 0,14 0 0,-3 0-292,-3 0 0,-6 0 292,23 0 0,-27 0 0,1 0 0,32 0 0,-50 0 0,0 0 0,46 0 1698,-27 0-1698,15 0 0,-6 0 0,-12 0 0,0 0 0,23 0 0,-26 0 0,-1 0 0,5 0 0,18 0 0,3 0 0,0 0 0,-20 0 0,-7 0 0,1 0 0,10 0 0,-12 0 0,2 0 0,-10 0 0,-2 0 0,35 0 0,-31 0 0,2 0 0,41 0 776,-22 0 0,0 0-776,-25 0 0,1 0 0,20 0 0,-3 0 0,9 0 0,-8 0 0,3 0 0,21 0 0,-27 0 0,4 0 0,5 0 0,-6 0 0,7 0 1006,-6 0 0,0 0-1006,6 0 0,-7 0 0,4 0 0,-23 0 0,0 0 0,20 0 0,0 0 0,-14 0 0,-4 0 0,33 0 0,-34 0 0,1 0 0,34 0 0,-23 0 0,-1 0 0,18 0 0,-17 0 0,4 0 0,-2 0 0,-4 0 0,18 0 0,-15 0 0,-1 0 0,6 0-110,3 0 0,1 0 110,11 0 0,-15 0 0,-2 0 104,-8 0-104,25 0 0,-22 0 1369,33 0-1369,-48 0 0,13 0 0,3 0 393,-3 0-393,-6 0 0,-2 0 1164,-8 0-1164,-6 0 10,5 0-10,-7 0 0,-6 0 0,-7 0 0,-8 0 0,-5 0 0,0 0 0,0 0 0,-1 0 0,1 0 0,-1 0 0,0 0 0,0 0 0,0 0 0,0 0 0,0 0 0,-59 0 0,-31 0 0,23 0 0,-1 0 0,-21 0 0,3 0 0,-10 0 0</inkml:trace>
  <inkml:trace contextRef="#ctx0" brushRef="#br3" timeOffset="212863">1911 10762 24575,'121'0'0,"-60"0"0,4 0 0,18 0 0,8 0-1093,-8 0 1,5 0 0,0 0-1,-7 0 1,-1 0 0,5 0 372,-6 0 1,5 0-1,0 0 1,-1 0 719,-5 0 0,-1 0 0,0 0 0,2 0-359,8 0 1,1 0-1,2 0 1,-1 0 358,0 0 0,2 0 0,-2 0 0,-1 0 0,-9 0 0,-2 0 0,1 0 0,1 0 0,7 0 0,3 0 0,0 0 0,-3 0 0,13 0 0,-3 0 0,3 0 0,-16 0 0,1 0 0,1 0 0,1 0 0,1 0 0,1 0 0,-1 0 0,-1 0-524,-10 0 0,-1 0 0,-1 0 0,1 0 524,2 0 0,0 0 0,1 0 0,3 0 0,14 0 0,4 0 0,1 0 0,-4 0-184,-11 0 0,-3 0 0,0 0 0,3 0 184,-5 0 0,3 0 0,0 0 0,1 0 0,-4 0 0,10 0 0,-2 0 0,-3 0 0,-2 0 64,11 0 0,-5 0 0,5 0-64,-9 0 0,3 0 0,0 0 0,-3 0 0,8 0 0,-3 0 0,3 0 0,-13 0 0,3 0 0,0 0 0,-2 0 0,20 0 0,-2 0 0,-2 0 0,-10 0 0,-2 0 0,-2 0 0,-1 0 0,-1 0 0,-3 0 499,-6 0 1,-1 0-1,-5 0-499,13 0 0,-4 0 0,-2 0 0,-1 0 0,2 0 0,-3 0 0,-19 0 0,2 0 0,43 0 0,2 0 0,-40 0 0,-4 0 913,7 0 1,2 0-914,9 0 0,-4 0 0,4 0 1638,-16 0 0,-1 0-1270,15 0 2908,-8 0-3079,-9 0 1609,-11 0-1806,-13 0 1001,-7 0-1001,-8 0 257,0 0-257,-4 0 0,10 0 0,9 0 0,-5 0 0,32 0 0,2 0 0,-2 0 0,2 0 0,0 0 0,7 0 0,-10 0 0,0 0 0,15 0 0,-1 0 0,-14 0 0,-5 0 0,-22 0 0,-1 0 0,-11 0 0,-2 0 0,-5 0 0,0 0 0,-1 0 0,0 0 0,0 0 0,1 0 0,-1 0 0,1 0 0,5 0 0,2 0 0,11 0 0,-4 0 0,10 0 0,-10 0 0,4 0 0,-6 0 0,0 0 0,-6 0 0,-1 0 0,-5 0 0,0 0 0,0 0 0,0 0 0,5 0 0,-3 0 0,3 0 0,0 0 0,2 0 0,-1 0 0,5 0 0,-10 0 0,9 0 0,-8 0 0,8 0 0,3 0 0,7 0 0,0 0 0,4 0 0,-10 0 0,4 0 0,-6 0 0,-1 0 0,-4 0 0,-2 0 0,-5 0 0,0 0 0,0 0 0,0 0 0,-1 0 0,1 0 0,0 0 0,-1 0 0,1 0 0,0 0 0,-1 0 0,1 0 0,0 0 0,0 0 0,0 0 0,5 0 0,2 0 0,5 0 0,0 0 0,0 0 0,0 0 0,6 0 0,-5 0 0,0 0 0,-2 0 0,-5 0 0,6 0 0,-5 0 0,-2 0 0,0 0 0,2 0 0,-1 0 0,0 0 0,-1 0 0,-4 0 0,4 0 0,-5 0 0,0 0 0,0 0 0,0 0 0,0 0 0,0 0 0,-1 0 0,1 0 0,-1 0 0,1 0 0,-1 0 0,0 0 0,-4-4 0,-1-2 0,-22-16 0,14 13 0,-13-9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20:51:34.19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2.03691E6"/>
      <inkml:brushProperty name="anchorY" value="-956185.25"/>
      <inkml:brushProperty name="scaleFactor" value="0.5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25920-D5F9-744C-8C55-F1D87B97B72E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9E65-02F0-C741-AA5B-3677C438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35B3855-13EE-6343-AF8F-0232EF12093C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AB48-FA7F-E34D-8830-EC8783997E75}" type="datetime1">
              <a:rPr lang="en-PH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1F81-C0F2-0B48-A080-F620A47C7077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4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1A57-97FA-FD44-9BAA-A51D98F9626E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D0E4-6D3E-4349-B486-4242891239F2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98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7CE0-0522-4448-881F-49747D521F9B}" type="datetime1">
              <a:rPr lang="en-PH" smtClean="0"/>
              <a:t>8/18/20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9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411C-CB6E-5746-8C43-8769D333A68C}" type="datetime1">
              <a:rPr lang="en-PH" smtClean="0"/>
              <a:t>8/18/20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52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A2AE-FBFA-4D4D-9DD8-4E0606E08990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0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71D0-07CF-8245-8147-D8064521CAF0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1915-296F-FA42-8AB1-5DA0412187C1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75A-3913-5546-B727-9B412274C46E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6D12-4616-BD44-AE12-42C982DF3522}" type="datetime1">
              <a:rPr lang="en-PH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D29C-08D8-AC49-AA3A-3CBF814B22EF}" type="datetime1">
              <a:rPr lang="en-PH" smtClean="0"/>
              <a:t>8/18/20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CC06-6998-8D45-9453-063A87E6F9F1}" type="datetime1">
              <a:rPr lang="en-PH" smtClean="0"/>
              <a:t>8/18/20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11A3-780C-7C4B-8ACD-D6A35A9F0841}" type="datetime1">
              <a:rPr lang="en-PH" smtClean="0"/>
              <a:t>8/18/20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882-BA73-4B42-BFA8-B5BA92811E08}" type="datetime1">
              <a:rPr lang="en-PH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2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8A92-D915-0B41-829E-D070BA9BCA64}" type="datetime1">
              <a:rPr lang="en-PH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9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97B568-D355-F145-806D-1DC1F431AF2E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B498-4A99-5543-B644-D78CD796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Deliveries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FBA04-C32C-9E43-AF0C-BF809B8E9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SPRINT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5BF7E-F55D-CC4A-A0BA-43546F9F67F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Setup Firebase  &amp; Implementation of Database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Setup Development Environment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Start Mobile Application Layout &amp; Navigation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Layout for Register,  Log In and Log 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1BDB8-C201-8C4B-AA91-4C7581408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SPRINT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7F1A91-D9FF-5848-87EF-2E143EC15434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Delivery of Minimum Valuable Product (MVP)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Mobile-Firebase Connection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User Authentication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Game Capable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C7E707-8ED3-FB43-9A0A-3F6A510D7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SPRINT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4150CB-BBCC-5B40-940E-2CD9DAE3975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Full Feature Functionality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Application of business constraints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Application stability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FDBBF7-26B9-794C-B13A-55836441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E5C61-91A3-DA46-B3F0-3F8B3732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F57BF68-28DA-BA44-8B17-843AC0E2D718}"/>
                  </a:ext>
                </a:extLst>
              </p14:cNvPr>
              <p14:cNvContentPartPr/>
              <p14:nvPr/>
            </p14:nvContentPartPr>
            <p14:xfrm>
              <a:off x="4811935" y="771622"/>
              <a:ext cx="4566600" cy="5212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F57BF68-28DA-BA44-8B17-843AC0E2D7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5935" y="735982"/>
                <a:ext cx="4638240" cy="52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D808BF5-75E6-B340-A067-87EDD64301CE}"/>
                  </a:ext>
                </a:extLst>
              </p14:cNvPr>
              <p14:cNvContentPartPr/>
              <p14:nvPr/>
            </p14:nvContentPartPr>
            <p14:xfrm>
              <a:off x="10872909" y="900777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D808BF5-75E6-B340-A067-87EDD64301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6909" y="86513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20FB1A0F-16F4-B842-8533-D52FE97E642B}"/>
              </a:ext>
            </a:extLst>
          </p:cNvPr>
          <p:cNvSpPr txBox="1"/>
          <p:nvPr/>
        </p:nvSpPr>
        <p:spPr>
          <a:xfrm>
            <a:off x="2230582" y="1537855"/>
            <a:ext cx="14446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Chalkboard" panose="03050602040202020205" pitchFamily="66" charset="77"/>
              </a:rPr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730C55-4DB8-4B49-A767-15273DE5D4DF}"/>
              </a:ext>
            </a:extLst>
          </p:cNvPr>
          <p:cNvSpPr txBox="1"/>
          <p:nvPr/>
        </p:nvSpPr>
        <p:spPr>
          <a:xfrm>
            <a:off x="2378089" y="3377662"/>
            <a:ext cx="158088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Chalkboard" panose="03050602040202020205" pitchFamily="66" charset="7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15030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5A4813B-120D-9347-A4FF-E55DAA7DD909}"/>
              </a:ext>
            </a:extLst>
          </p:cNvPr>
          <p:cNvGrpSpPr/>
          <p:nvPr/>
        </p:nvGrpSpPr>
        <p:grpSpPr>
          <a:xfrm>
            <a:off x="623455" y="-340148"/>
            <a:ext cx="8993445" cy="7245975"/>
            <a:chOff x="623455" y="-340148"/>
            <a:chExt cx="8993445" cy="7245975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DF428F6-28BD-8F46-ACD1-596DEDBEFCE2}"/>
                </a:ext>
              </a:extLst>
            </p:cNvPr>
            <p:cNvGrpSpPr/>
            <p:nvPr/>
          </p:nvGrpSpPr>
          <p:grpSpPr>
            <a:xfrm>
              <a:off x="623455" y="-340148"/>
              <a:ext cx="8993445" cy="7240938"/>
              <a:chOff x="623455" y="-340148"/>
              <a:chExt cx="8993445" cy="724093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C85659E-2B73-3B4E-A7C4-5B28C598CED9}"/>
                  </a:ext>
                </a:extLst>
              </p:cNvPr>
              <p:cNvSpPr/>
              <p:nvPr/>
            </p:nvSpPr>
            <p:spPr>
              <a:xfrm>
                <a:off x="1468586" y="581891"/>
                <a:ext cx="1219200" cy="3463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Mobile Application</a:t>
                </a:r>
              </a:p>
            </p:txBody>
          </p:sp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CE3B5558-20F0-A943-AB6B-48245B7C9569}"/>
                  </a:ext>
                </a:extLst>
              </p:cNvPr>
              <p:cNvSpPr/>
              <p:nvPr/>
            </p:nvSpPr>
            <p:spPr>
              <a:xfrm>
                <a:off x="6573520" y="581891"/>
                <a:ext cx="1219200" cy="3463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Firebase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DBBF5A5-56CC-F444-BDB9-700C3202D377}"/>
                  </a:ext>
                </a:extLst>
              </p:cNvPr>
              <p:cNvSpPr/>
              <p:nvPr/>
            </p:nvSpPr>
            <p:spPr>
              <a:xfrm>
                <a:off x="2422072" y="1219200"/>
                <a:ext cx="1219200" cy="3463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Implementation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3C0DB80-65AE-414C-AFA0-7A0E8C428E93}"/>
                  </a:ext>
                </a:extLst>
              </p:cNvPr>
              <p:cNvSpPr/>
              <p:nvPr/>
            </p:nvSpPr>
            <p:spPr>
              <a:xfrm>
                <a:off x="8326584" y="581891"/>
                <a:ext cx="1219200" cy="3463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Testing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DB3C3844-4055-E045-8D09-3B092C07E8B0}"/>
                  </a:ext>
                </a:extLst>
              </p:cNvPr>
              <p:cNvSpPr/>
              <p:nvPr/>
            </p:nvSpPr>
            <p:spPr>
              <a:xfrm>
                <a:off x="2646218" y="3904447"/>
                <a:ext cx="1219200" cy="3463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Home Controller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1A563DD-2FBB-7048-BDB3-36B263D14AFB}"/>
                  </a:ext>
                </a:extLst>
              </p:cNvPr>
              <p:cNvGrpSpPr/>
              <p:nvPr/>
            </p:nvGrpSpPr>
            <p:grpSpPr>
              <a:xfrm>
                <a:off x="623455" y="1219200"/>
                <a:ext cx="1454731" cy="1939638"/>
                <a:chOff x="623455" y="1219200"/>
                <a:chExt cx="1454731" cy="1939638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2FC85548-ED06-644F-AF15-1EF4B2CE735A}"/>
                    </a:ext>
                  </a:extLst>
                </p:cNvPr>
                <p:cNvSpPr/>
                <p:nvPr/>
              </p:nvSpPr>
              <p:spPr>
                <a:xfrm>
                  <a:off x="623455" y="1219200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Document</a:t>
                  </a:r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0FAA454A-25BB-824F-B942-BB4C0EE63E47}"/>
                    </a:ext>
                  </a:extLst>
                </p:cNvPr>
                <p:cNvSpPr/>
                <p:nvPr/>
              </p:nvSpPr>
              <p:spPr>
                <a:xfrm>
                  <a:off x="858986" y="1870364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Project Plan</a:t>
                  </a:r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44D1A1D8-F57C-A54E-91F7-EE51BE6F95C1}"/>
                    </a:ext>
                  </a:extLst>
                </p:cNvPr>
                <p:cNvSpPr/>
                <p:nvPr/>
              </p:nvSpPr>
              <p:spPr>
                <a:xfrm>
                  <a:off x="845132" y="2348346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Milestone 1</a:t>
                  </a:r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8BEBD071-65CE-9449-8A6F-DC87CEF12DF6}"/>
                    </a:ext>
                  </a:extLst>
                </p:cNvPr>
                <p:cNvSpPr/>
                <p:nvPr/>
              </p:nvSpPr>
              <p:spPr>
                <a:xfrm>
                  <a:off x="845132" y="2812474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Milestone 2</a:t>
                  </a:r>
                </a:p>
              </p:txBody>
            </p:sp>
            <p:cxnSp>
              <p:nvCxnSpPr>
                <p:cNvPr id="18" name="Elbow Connector 17">
                  <a:extLst>
                    <a:ext uri="{FF2B5EF4-FFF2-40B4-BE49-F238E27FC236}">
                      <a16:creationId xmlns:a16="http://schemas.microsoft.com/office/drawing/2014/main" id="{52F73C35-9F07-354A-AAA2-AB0C2064A110}"/>
                    </a:ext>
                  </a:extLst>
                </p:cNvPr>
                <p:cNvCxnSpPr>
                  <a:stCxn id="4" idx="2"/>
                  <a:endCxn id="7" idx="1"/>
                </p:cNvCxnSpPr>
                <p:nvPr/>
              </p:nvCxnSpPr>
              <p:spPr>
                <a:xfrm rot="5400000">
                  <a:off x="329048" y="2081649"/>
                  <a:ext cx="1420092" cy="387923"/>
                </a:xfrm>
                <a:prstGeom prst="bentConnector4">
                  <a:avLst>
                    <a:gd name="adj1" fmla="val 10557"/>
                    <a:gd name="adj2" fmla="val 15892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4FD4C69-868F-0A46-94FB-E03DE71B1C12}"/>
                    </a:ext>
                  </a:extLst>
                </p:cNvPr>
                <p:cNvCxnSpPr>
                  <a:endCxn id="5" idx="1"/>
                </p:cNvCxnSpPr>
                <p:nvPr/>
              </p:nvCxnSpPr>
              <p:spPr>
                <a:xfrm>
                  <a:off x="623455" y="2043546"/>
                  <a:ext cx="23553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C26212BF-6C07-7B43-B925-B7FEB8163055}"/>
                    </a:ext>
                  </a:extLst>
                </p:cNvPr>
                <p:cNvCxnSpPr>
                  <a:cxnSpLocks/>
                  <a:endCxn id="6" idx="1"/>
                </p:cNvCxnSpPr>
                <p:nvPr/>
              </p:nvCxnSpPr>
              <p:spPr>
                <a:xfrm>
                  <a:off x="623455" y="2521528"/>
                  <a:ext cx="2216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BBCAAB0A-C279-9D49-B7FA-88631B0F41EB}"/>
                  </a:ext>
                </a:extLst>
              </p:cNvPr>
              <p:cNvCxnSpPr>
                <a:stCxn id="2" idx="2"/>
                <a:endCxn id="4" idx="0"/>
              </p:cNvCxnSpPr>
              <p:nvPr/>
            </p:nvCxnSpPr>
            <p:spPr>
              <a:xfrm rot="5400000">
                <a:off x="1510149" y="651162"/>
                <a:ext cx="290945" cy="8451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422FCB33-C945-5744-9663-49BC7B7866C8}"/>
                  </a:ext>
                </a:extLst>
              </p:cNvPr>
              <p:cNvCxnSpPr>
                <a:stCxn id="2" idx="2"/>
                <a:endCxn id="8" idx="0"/>
              </p:cNvCxnSpPr>
              <p:nvPr/>
            </p:nvCxnSpPr>
            <p:spPr>
              <a:xfrm rot="16200000" flipH="1">
                <a:off x="2409457" y="596984"/>
                <a:ext cx="290945" cy="95348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E049B7B-9431-D949-8BA4-F2F54E70AA94}"/>
                  </a:ext>
                </a:extLst>
              </p:cNvPr>
              <p:cNvSpPr/>
              <p:nvPr/>
            </p:nvSpPr>
            <p:spPr>
              <a:xfrm>
                <a:off x="2646218" y="6302067"/>
                <a:ext cx="1219200" cy="3463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User Profile</a:t>
                </a:r>
              </a:p>
            </p:txBody>
          </p: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2E334713-3585-6249-A797-AFCF79A7908C}"/>
                  </a:ext>
                </a:extLst>
              </p:cNvPr>
              <p:cNvCxnSpPr>
                <a:stCxn id="8" idx="2"/>
                <a:endCxn id="15" idx="1"/>
              </p:cNvCxnSpPr>
              <p:nvPr/>
            </p:nvCxnSpPr>
            <p:spPr>
              <a:xfrm rot="5400000">
                <a:off x="384103" y="3827679"/>
                <a:ext cx="4909685" cy="385454"/>
              </a:xfrm>
              <a:prstGeom prst="bentConnector4">
                <a:avLst>
                  <a:gd name="adj1" fmla="val 2917"/>
                  <a:gd name="adj2" fmla="val 15930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513907-8DD0-5840-8327-51E990AE1FB9}"/>
                  </a:ext>
                </a:extLst>
              </p:cNvPr>
              <p:cNvGrpSpPr/>
              <p:nvPr/>
            </p:nvGrpSpPr>
            <p:grpSpPr>
              <a:xfrm>
                <a:off x="2422071" y="2883131"/>
                <a:ext cx="1443347" cy="346364"/>
                <a:chOff x="2422071" y="2334491"/>
                <a:chExt cx="1443347" cy="346364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534EF258-C5BD-F840-8A56-A9E6CD7ADDDF}"/>
                    </a:ext>
                  </a:extLst>
                </p:cNvPr>
                <p:cNvSpPr/>
                <p:nvPr/>
              </p:nvSpPr>
              <p:spPr>
                <a:xfrm>
                  <a:off x="2646218" y="2334491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Registration Controller</a:t>
                  </a: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A205FE6E-7C4C-1142-AE48-31C59C1088D3}"/>
                    </a:ext>
                  </a:extLst>
                </p:cNvPr>
                <p:cNvCxnSpPr>
                  <a:endCxn id="11" idx="1"/>
                </p:cNvCxnSpPr>
                <p:nvPr/>
              </p:nvCxnSpPr>
              <p:spPr>
                <a:xfrm>
                  <a:off x="2422071" y="2507673"/>
                  <a:ext cx="22414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DE892E7-F07C-954E-8875-7BFF45C214A5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2422072" y="4077629"/>
                <a:ext cx="2241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8F52A3D-572E-0D41-8480-6BDB0E587F35}"/>
                  </a:ext>
                </a:extLst>
              </p:cNvPr>
              <p:cNvGrpSpPr/>
              <p:nvPr/>
            </p:nvGrpSpPr>
            <p:grpSpPr>
              <a:xfrm>
                <a:off x="2432229" y="4588200"/>
                <a:ext cx="1443347" cy="346364"/>
                <a:chOff x="2422071" y="3278580"/>
                <a:chExt cx="1443347" cy="346364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3B269771-1DFF-FC49-B0B5-B3AEA1109CDA}"/>
                    </a:ext>
                  </a:extLst>
                </p:cNvPr>
                <p:cNvSpPr/>
                <p:nvPr/>
              </p:nvSpPr>
              <p:spPr>
                <a:xfrm>
                  <a:off x="2646218" y="3278580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Online Mode Controller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6C96CB47-32E3-6744-8951-F4E8E75FF8E8}"/>
                    </a:ext>
                  </a:extLst>
                </p:cNvPr>
                <p:cNvCxnSpPr>
                  <a:endCxn id="13" idx="1"/>
                </p:cNvCxnSpPr>
                <p:nvPr/>
              </p:nvCxnSpPr>
              <p:spPr>
                <a:xfrm>
                  <a:off x="2422071" y="3451762"/>
                  <a:ext cx="22414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0E6E2C-EDFB-564E-AD78-64427CFC8013}"/>
                  </a:ext>
                </a:extLst>
              </p:cNvPr>
              <p:cNvGrpSpPr/>
              <p:nvPr/>
            </p:nvGrpSpPr>
            <p:grpSpPr>
              <a:xfrm>
                <a:off x="2422071" y="5562189"/>
                <a:ext cx="1443347" cy="346364"/>
                <a:chOff x="2422071" y="3744687"/>
                <a:chExt cx="1443347" cy="346364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5BE1F375-06E3-1741-80CA-0428E499DF4F}"/>
                    </a:ext>
                  </a:extLst>
                </p:cNvPr>
                <p:cNvSpPr/>
                <p:nvPr/>
              </p:nvSpPr>
              <p:spPr>
                <a:xfrm>
                  <a:off x="2646218" y="3744687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Offline Mode Controller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D360AE6B-5001-A14B-9AD9-0259FCB3CD90}"/>
                    </a:ext>
                  </a:extLst>
                </p:cNvPr>
                <p:cNvCxnSpPr>
                  <a:endCxn id="14" idx="1"/>
                </p:cNvCxnSpPr>
                <p:nvPr/>
              </p:nvCxnSpPr>
              <p:spPr>
                <a:xfrm>
                  <a:off x="2422071" y="3917869"/>
                  <a:ext cx="22414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4D0ADC8-7D60-0049-8B34-6F6CA2775C6C}"/>
                  </a:ext>
                </a:extLst>
              </p:cNvPr>
              <p:cNvGrpSpPr/>
              <p:nvPr/>
            </p:nvGrpSpPr>
            <p:grpSpPr>
              <a:xfrm>
                <a:off x="2422071" y="1565564"/>
                <a:ext cx="3186249" cy="931950"/>
                <a:chOff x="2422071" y="1565564"/>
                <a:chExt cx="3186249" cy="931950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8C19F4E-D255-DF4A-B2EB-F5B5F743ED0E}"/>
                    </a:ext>
                  </a:extLst>
                </p:cNvPr>
                <p:cNvGrpSpPr/>
                <p:nvPr/>
              </p:nvGrpSpPr>
              <p:grpSpPr>
                <a:xfrm>
                  <a:off x="2422071" y="1856509"/>
                  <a:ext cx="1443347" cy="346364"/>
                  <a:chOff x="2422071" y="1856509"/>
                  <a:chExt cx="1443347" cy="346364"/>
                </a:xfrm>
              </p:grpSpPr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C58EDE99-B9EE-1A44-9497-2A7D75DF1623}"/>
                      </a:ext>
                    </a:extLst>
                  </p:cNvPr>
                  <p:cNvSpPr/>
                  <p:nvPr/>
                </p:nvSpPr>
                <p:spPr>
                  <a:xfrm>
                    <a:off x="2646218" y="1856509"/>
                    <a:ext cx="1219200" cy="3463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Log In Controller</a:t>
                    </a:r>
                  </a:p>
                </p:txBody>
              </p: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886C5ADD-5ABF-A440-B84A-D7CF0E13E2EE}"/>
                      </a:ext>
                    </a:extLst>
                  </p:cNvPr>
                  <p:cNvCxnSpPr>
                    <a:endCxn id="10" idx="1"/>
                  </p:cNvCxnSpPr>
                  <p:nvPr/>
                </p:nvCxnSpPr>
                <p:spPr>
                  <a:xfrm>
                    <a:off x="2422071" y="2029691"/>
                    <a:ext cx="22414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1331A7D-58CC-154A-9742-F447AE818F51}"/>
                    </a:ext>
                  </a:extLst>
                </p:cNvPr>
                <p:cNvGrpSpPr/>
                <p:nvPr/>
              </p:nvGrpSpPr>
              <p:grpSpPr>
                <a:xfrm>
                  <a:off x="4622797" y="1565564"/>
                  <a:ext cx="985523" cy="931950"/>
                  <a:chOff x="4622797" y="1565564"/>
                  <a:chExt cx="985523" cy="931950"/>
                </a:xfrm>
              </p:grpSpPr>
              <p:sp>
                <p:nvSpPr>
                  <p:cNvPr id="50" name="Rounded Rectangle 49">
                    <a:extLst>
                      <a:ext uri="{FF2B5EF4-FFF2-40B4-BE49-F238E27FC236}">
                        <a16:creationId xmlns:a16="http://schemas.microsoft.com/office/drawing/2014/main" id="{D2F06259-67C7-F143-869E-5FE5D0D4DDF3}"/>
                      </a:ext>
                    </a:extLst>
                  </p:cNvPr>
                  <p:cNvSpPr/>
                  <p:nvPr/>
                </p:nvSpPr>
                <p:spPr>
                  <a:xfrm>
                    <a:off x="4622799" y="1565564"/>
                    <a:ext cx="985521" cy="28170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Layout</a:t>
                    </a:r>
                  </a:p>
                </p:txBody>
              </p:sp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CD625531-67D3-6444-B5F4-56AFABC1CB2D}"/>
                      </a:ext>
                    </a:extLst>
                  </p:cNvPr>
                  <p:cNvSpPr/>
                  <p:nvPr/>
                </p:nvSpPr>
                <p:spPr>
                  <a:xfrm>
                    <a:off x="4622797" y="1890684"/>
                    <a:ext cx="985521" cy="28170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Functionality</a:t>
                    </a:r>
                  </a:p>
                </p:txBody>
              </p:sp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36F54138-661C-E54D-8219-C8411050661A}"/>
                      </a:ext>
                    </a:extLst>
                  </p:cNvPr>
                  <p:cNvSpPr/>
                  <p:nvPr/>
                </p:nvSpPr>
                <p:spPr>
                  <a:xfrm>
                    <a:off x="4622798" y="2215805"/>
                    <a:ext cx="985521" cy="28170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Access to DB</a:t>
                    </a:r>
                  </a:p>
                </p:txBody>
              </p:sp>
            </p:grp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B43CD2D7-7170-DC48-9991-3586553CF100}"/>
                    </a:ext>
                  </a:extLst>
                </p:cNvPr>
                <p:cNvCxnSpPr>
                  <a:stCxn id="10" idx="3"/>
                  <a:endCxn id="60" idx="1"/>
                </p:cNvCxnSpPr>
                <p:nvPr/>
              </p:nvCxnSpPr>
              <p:spPr>
                <a:xfrm>
                  <a:off x="3865418" y="2029691"/>
                  <a:ext cx="757379" cy="18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lbow Connector 65">
                  <a:extLst>
                    <a:ext uri="{FF2B5EF4-FFF2-40B4-BE49-F238E27FC236}">
                      <a16:creationId xmlns:a16="http://schemas.microsoft.com/office/drawing/2014/main" id="{89C3835F-1F75-1B44-BA3A-3BF239E4264B}"/>
                    </a:ext>
                  </a:extLst>
                </p:cNvPr>
                <p:cNvCxnSpPr>
                  <a:stCxn id="10" idx="3"/>
                  <a:endCxn id="50" idx="1"/>
                </p:cNvCxnSpPr>
                <p:nvPr/>
              </p:nvCxnSpPr>
              <p:spPr>
                <a:xfrm flipV="1">
                  <a:off x="3865418" y="1706418"/>
                  <a:ext cx="757381" cy="32327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>
                  <a:extLst>
                    <a:ext uri="{FF2B5EF4-FFF2-40B4-BE49-F238E27FC236}">
                      <a16:creationId xmlns:a16="http://schemas.microsoft.com/office/drawing/2014/main" id="{F900B935-8EA7-244F-A00E-3E80BC317C6C}"/>
                    </a:ext>
                  </a:extLst>
                </p:cNvPr>
                <p:cNvCxnSpPr>
                  <a:stCxn id="10" idx="3"/>
                  <a:endCxn id="61" idx="1"/>
                </p:cNvCxnSpPr>
                <p:nvPr/>
              </p:nvCxnSpPr>
              <p:spPr>
                <a:xfrm>
                  <a:off x="3865418" y="2029691"/>
                  <a:ext cx="757380" cy="32696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42255C90-E0F2-464C-AB22-EB23B3E7A02B}"/>
                  </a:ext>
                </a:extLst>
              </p:cNvPr>
              <p:cNvSpPr/>
              <p:nvPr/>
            </p:nvSpPr>
            <p:spPr>
              <a:xfrm>
                <a:off x="4632957" y="2581567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Layout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98A2C000-DD75-3E47-AE1E-0F4E3E561FBA}"/>
                  </a:ext>
                </a:extLst>
              </p:cNvPr>
              <p:cNvSpPr/>
              <p:nvPr/>
            </p:nvSpPr>
            <p:spPr>
              <a:xfrm>
                <a:off x="4632955" y="2906687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Functionality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F52F09A9-5B57-054C-ADF2-ED9C7FF9FD78}"/>
                  </a:ext>
                </a:extLst>
              </p:cNvPr>
              <p:cNvSpPr/>
              <p:nvPr/>
            </p:nvSpPr>
            <p:spPr>
              <a:xfrm>
                <a:off x="4632956" y="3231808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Access to DB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4313F9B-AC9D-BE4B-9AB4-083D2ABACD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5576" y="3045694"/>
                <a:ext cx="757379" cy="1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>
                <a:extLst>
                  <a:ext uri="{FF2B5EF4-FFF2-40B4-BE49-F238E27FC236}">
                    <a16:creationId xmlns:a16="http://schemas.microsoft.com/office/drawing/2014/main" id="{C708AAD0-EA83-784B-AB7C-DDA474260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5576" y="3055854"/>
                <a:ext cx="757380" cy="32696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928CC229-F87A-534C-B570-F6610C65CB97}"/>
                  </a:ext>
                </a:extLst>
              </p:cNvPr>
              <p:cNvSpPr/>
              <p:nvPr/>
            </p:nvSpPr>
            <p:spPr>
              <a:xfrm>
                <a:off x="4643115" y="3602883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Layout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32D784A6-F5C1-614D-96CA-3B3D1182BBB6}"/>
                  </a:ext>
                </a:extLst>
              </p:cNvPr>
              <p:cNvSpPr/>
              <p:nvPr/>
            </p:nvSpPr>
            <p:spPr>
              <a:xfrm>
                <a:off x="4643113" y="3928003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Process Button Events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6C8C863-6150-454D-A9C3-F2165B2FE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5734" y="4077170"/>
                <a:ext cx="757379" cy="1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6117089-6541-8840-A699-87AC6C372959}"/>
                  </a:ext>
                </a:extLst>
              </p:cNvPr>
              <p:cNvSpPr/>
              <p:nvPr/>
            </p:nvSpPr>
            <p:spPr>
              <a:xfrm>
                <a:off x="4653273" y="4290540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Layout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60800568-A156-CC4B-98C0-A9A36674747B}"/>
                  </a:ext>
                </a:extLst>
              </p:cNvPr>
              <p:cNvSpPr/>
              <p:nvPr/>
            </p:nvSpPr>
            <p:spPr>
              <a:xfrm>
                <a:off x="4653271" y="4615660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Functionality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D1B1EE4E-EA8F-8145-BD8B-B21E6E9C64D2}"/>
                  </a:ext>
                </a:extLst>
              </p:cNvPr>
              <p:cNvSpPr/>
              <p:nvPr/>
            </p:nvSpPr>
            <p:spPr>
              <a:xfrm>
                <a:off x="4653272" y="4940781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Access to DB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3B43665-FE68-9A48-8F1D-A32991510EC3}"/>
                  </a:ext>
                </a:extLst>
              </p:cNvPr>
              <p:cNvCxnSpPr>
                <a:endCxn id="88" idx="1"/>
              </p:cNvCxnSpPr>
              <p:nvPr/>
            </p:nvCxnSpPr>
            <p:spPr>
              <a:xfrm>
                <a:off x="3895892" y="4754667"/>
                <a:ext cx="757379" cy="1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>
                <a:extLst>
                  <a:ext uri="{FF2B5EF4-FFF2-40B4-BE49-F238E27FC236}">
                    <a16:creationId xmlns:a16="http://schemas.microsoft.com/office/drawing/2014/main" id="{1A01CE17-9D11-FD43-9526-698475235FC7}"/>
                  </a:ext>
                </a:extLst>
              </p:cNvPr>
              <p:cNvCxnSpPr>
                <a:endCxn id="89" idx="1"/>
              </p:cNvCxnSpPr>
              <p:nvPr/>
            </p:nvCxnSpPr>
            <p:spPr>
              <a:xfrm>
                <a:off x="3895892" y="4754667"/>
                <a:ext cx="757380" cy="326969"/>
              </a:xfrm>
              <a:prstGeom prst="bentConnector3">
                <a:avLst>
                  <a:gd name="adj1" fmla="val 4865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1F6AB69-67DC-8448-AEBE-A035D8D94B89}"/>
                  </a:ext>
                </a:extLst>
              </p:cNvPr>
              <p:cNvSpPr/>
              <p:nvPr/>
            </p:nvSpPr>
            <p:spPr>
              <a:xfrm>
                <a:off x="4632955" y="5280481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Layout</a:t>
                </a: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3FDB5ECD-C646-A44B-B762-A49BFE654C05}"/>
                  </a:ext>
                </a:extLst>
              </p:cNvPr>
              <p:cNvSpPr/>
              <p:nvPr/>
            </p:nvSpPr>
            <p:spPr>
              <a:xfrm>
                <a:off x="4632953" y="5605601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Functionality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927AAC6-0842-A949-A3ED-780C62BB7109}"/>
                  </a:ext>
                </a:extLst>
              </p:cNvPr>
              <p:cNvCxnSpPr>
                <a:endCxn id="94" idx="1"/>
              </p:cNvCxnSpPr>
              <p:nvPr/>
            </p:nvCxnSpPr>
            <p:spPr>
              <a:xfrm>
                <a:off x="3875574" y="5744608"/>
                <a:ext cx="757379" cy="1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>
                <a:extLst>
                  <a:ext uri="{FF2B5EF4-FFF2-40B4-BE49-F238E27FC236}">
                    <a16:creationId xmlns:a16="http://schemas.microsoft.com/office/drawing/2014/main" id="{417A0181-A01F-3E44-B70A-3FFAC7A0CAD3}"/>
                  </a:ext>
                </a:extLst>
              </p:cNvPr>
              <p:cNvCxnSpPr>
                <a:stCxn id="11" idx="3"/>
                <a:endCxn id="70" idx="1"/>
              </p:cNvCxnSpPr>
              <p:nvPr/>
            </p:nvCxnSpPr>
            <p:spPr>
              <a:xfrm flipV="1">
                <a:off x="3865418" y="2722421"/>
                <a:ext cx="767539" cy="3338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E70B0FC7-4866-8F47-9F43-DA47F1B1AE33}"/>
                  </a:ext>
                </a:extLst>
              </p:cNvPr>
              <p:cNvCxnSpPr>
                <a:stCxn id="12" idx="3"/>
                <a:endCxn id="79" idx="1"/>
              </p:cNvCxnSpPr>
              <p:nvPr/>
            </p:nvCxnSpPr>
            <p:spPr>
              <a:xfrm flipV="1">
                <a:off x="3865418" y="3743737"/>
                <a:ext cx="777697" cy="3338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Elbow Connector 105">
                <a:extLst>
                  <a:ext uri="{FF2B5EF4-FFF2-40B4-BE49-F238E27FC236}">
                    <a16:creationId xmlns:a16="http://schemas.microsoft.com/office/drawing/2014/main" id="{9000CB45-A082-DF4B-8914-2B0CAE4BF20D}"/>
                  </a:ext>
                </a:extLst>
              </p:cNvPr>
              <p:cNvCxnSpPr>
                <a:stCxn id="13" idx="3"/>
                <a:endCxn id="87" idx="1"/>
              </p:cNvCxnSpPr>
              <p:nvPr/>
            </p:nvCxnSpPr>
            <p:spPr>
              <a:xfrm flipV="1">
                <a:off x="3875576" y="4431394"/>
                <a:ext cx="777697" cy="32998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Elbow Connector 108">
                <a:extLst>
                  <a:ext uri="{FF2B5EF4-FFF2-40B4-BE49-F238E27FC236}">
                    <a16:creationId xmlns:a16="http://schemas.microsoft.com/office/drawing/2014/main" id="{624A22EF-C2BF-D245-8FD5-C6EE1F1501F7}"/>
                  </a:ext>
                </a:extLst>
              </p:cNvPr>
              <p:cNvCxnSpPr>
                <a:stCxn id="14" idx="3"/>
                <a:endCxn id="93" idx="1"/>
              </p:cNvCxnSpPr>
              <p:nvPr/>
            </p:nvCxnSpPr>
            <p:spPr>
              <a:xfrm flipV="1">
                <a:off x="3865418" y="5421335"/>
                <a:ext cx="767537" cy="31403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DE7B24B3-1F1A-0946-9938-DEBAC3D46A53}"/>
                  </a:ext>
                </a:extLst>
              </p:cNvPr>
              <p:cNvSpPr/>
              <p:nvPr/>
            </p:nvSpPr>
            <p:spPr>
              <a:xfrm>
                <a:off x="4632957" y="5968840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Layout</a:t>
                </a: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A6405D0C-899A-DA40-BE0B-ABAAE5E139B9}"/>
                  </a:ext>
                </a:extLst>
              </p:cNvPr>
              <p:cNvSpPr/>
              <p:nvPr/>
            </p:nvSpPr>
            <p:spPr>
              <a:xfrm>
                <a:off x="4632955" y="6293960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Functionality</a:t>
                </a: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A00518AD-2EEC-D647-B034-476FF1FC718A}"/>
                  </a:ext>
                </a:extLst>
              </p:cNvPr>
              <p:cNvSpPr/>
              <p:nvPr/>
            </p:nvSpPr>
            <p:spPr>
              <a:xfrm>
                <a:off x="4632956" y="6619081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Access to DB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B05F0A1E-8673-6149-94F0-D23B940F31C5}"/>
                  </a:ext>
                </a:extLst>
              </p:cNvPr>
              <p:cNvCxnSpPr>
                <a:endCxn id="111" idx="1"/>
              </p:cNvCxnSpPr>
              <p:nvPr/>
            </p:nvCxnSpPr>
            <p:spPr>
              <a:xfrm>
                <a:off x="3875576" y="6432967"/>
                <a:ext cx="757379" cy="1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113">
                <a:extLst>
                  <a:ext uri="{FF2B5EF4-FFF2-40B4-BE49-F238E27FC236}">
                    <a16:creationId xmlns:a16="http://schemas.microsoft.com/office/drawing/2014/main" id="{AF9E7005-EC79-8C47-880A-EE3D13F447D1}"/>
                  </a:ext>
                </a:extLst>
              </p:cNvPr>
              <p:cNvCxnSpPr>
                <a:endCxn id="110" idx="1"/>
              </p:cNvCxnSpPr>
              <p:nvPr/>
            </p:nvCxnSpPr>
            <p:spPr>
              <a:xfrm flipV="1">
                <a:off x="3875576" y="6109694"/>
                <a:ext cx="757381" cy="32327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114">
                <a:extLst>
                  <a:ext uri="{FF2B5EF4-FFF2-40B4-BE49-F238E27FC236}">
                    <a16:creationId xmlns:a16="http://schemas.microsoft.com/office/drawing/2014/main" id="{75CAD599-A7D8-7A41-B5F9-D4DADEFE17EE}"/>
                  </a:ext>
                </a:extLst>
              </p:cNvPr>
              <p:cNvCxnSpPr>
                <a:endCxn id="112" idx="1"/>
              </p:cNvCxnSpPr>
              <p:nvPr/>
            </p:nvCxnSpPr>
            <p:spPr>
              <a:xfrm>
                <a:off x="3875576" y="6432967"/>
                <a:ext cx="757380" cy="32696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1C8174CF-189F-334E-9056-23CCFD83EB7C}"/>
                  </a:ext>
                </a:extLst>
              </p:cNvPr>
              <p:cNvSpPr/>
              <p:nvPr/>
            </p:nvSpPr>
            <p:spPr>
              <a:xfrm>
                <a:off x="6807199" y="1099589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Environment</a:t>
                </a: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7411C945-7834-294A-A57A-BFB7ED38B077}"/>
                  </a:ext>
                </a:extLst>
              </p:cNvPr>
              <p:cNvSpPr/>
              <p:nvPr/>
            </p:nvSpPr>
            <p:spPr>
              <a:xfrm>
                <a:off x="6807197" y="1424709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Create Database</a:t>
                </a:r>
              </a:p>
            </p:txBody>
          </p:sp>
          <p:cxnSp>
            <p:nvCxnSpPr>
              <p:cNvPr id="123" name="Elbow Connector 122">
                <a:extLst>
                  <a:ext uri="{FF2B5EF4-FFF2-40B4-BE49-F238E27FC236}">
                    <a16:creationId xmlns:a16="http://schemas.microsoft.com/office/drawing/2014/main" id="{9B4692BB-CB5D-4647-B62F-F2401FB6F945}"/>
                  </a:ext>
                </a:extLst>
              </p:cNvPr>
              <p:cNvCxnSpPr>
                <a:stCxn id="3" idx="2"/>
                <a:endCxn id="117" idx="1"/>
              </p:cNvCxnSpPr>
              <p:nvPr/>
            </p:nvCxnSpPr>
            <p:spPr>
              <a:xfrm rot="5400000">
                <a:off x="6676505" y="1058948"/>
                <a:ext cx="637309" cy="375923"/>
              </a:xfrm>
              <a:prstGeom prst="bentConnector4">
                <a:avLst>
                  <a:gd name="adj1" fmla="val 13442"/>
                  <a:gd name="adj2" fmla="val 16081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EBE1432-588A-EA40-9FE9-62A2C7F92AE2}"/>
                  </a:ext>
                </a:extLst>
              </p:cNvPr>
              <p:cNvCxnSpPr>
                <a:cxnSpLocks/>
                <a:endCxn id="116" idx="1"/>
              </p:cNvCxnSpPr>
              <p:nvPr/>
            </p:nvCxnSpPr>
            <p:spPr>
              <a:xfrm>
                <a:off x="6581683" y="1240443"/>
                <a:ext cx="2255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672FC580-DC44-9042-8526-D410C45550BC}"/>
                  </a:ext>
                </a:extLst>
              </p:cNvPr>
              <p:cNvSpPr/>
              <p:nvPr/>
            </p:nvSpPr>
            <p:spPr>
              <a:xfrm>
                <a:off x="8631379" y="1078346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Sprint 1</a:t>
                </a:r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854D10C7-4A9C-E546-995D-19B2024ACE65}"/>
                  </a:ext>
                </a:extLst>
              </p:cNvPr>
              <p:cNvSpPr/>
              <p:nvPr/>
            </p:nvSpPr>
            <p:spPr>
              <a:xfrm>
                <a:off x="8631377" y="1403466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Sprint 2</a:t>
                </a: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B608CBBE-7F4A-BA4D-B319-0485EED1E8E2}"/>
                  </a:ext>
                </a:extLst>
              </p:cNvPr>
              <p:cNvSpPr/>
              <p:nvPr/>
            </p:nvSpPr>
            <p:spPr>
              <a:xfrm>
                <a:off x="8631378" y="1728587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Sprint 3</a:t>
                </a:r>
              </a:p>
            </p:txBody>
          </p:sp>
          <p:cxnSp>
            <p:nvCxnSpPr>
              <p:cNvPr id="139" name="Elbow Connector 138">
                <a:extLst>
                  <a:ext uri="{FF2B5EF4-FFF2-40B4-BE49-F238E27FC236}">
                    <a16:creationId xmlns:a16="http://schemas.microsoft.com/office/drawing/2014/main" id="{16B8D99E-043D-554F-A003-4A45BDCD3BDE}"/>
                  </a:ext>
                </a:extLst>
              </p:cNvPr>
              <p:cNvCxnSpPr>
                <a:stCxn id="9" idx="2"/>
                <a:endCxn id="134" idx="1"/>
              </p:cNvCxnSpPr>
              <p:nvPr/>
            </p:nvCxnSpPr>
            <p:spPr>
              <a:xfrm rot="5400000">
                <a:off x="8313188" y="1246445"/>
                <a:ext cx="941187" cy="304806"/>
              </a:xfrm>
              <a:prstGeom prst="bentConnector4">
                <a:avLst>
                  <a:gd name="adj1" fmla="val 9053"/>
                  <a:gd name="adj2" fmla="val 1749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FB67A92F-0F04-6045-98BB-20D87F5340FF}"/>
                  </a:ext>
                </a:extLst>
              </p:cNvPr>
              <p:cNvCxnSpPr>
                <a:endCxn id="132" idx="1"/>
              </p:cNvCxnSpPr>
              <p:nvPr/>
            </p:nvCxnSpPr>
            <p:spPr>
              <a:xfrm>
                <a:off x="8422640" y="1219200"/>
                <a:ext cx="2087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1FB75D2A-ECA7-BF44-98A6-04108731840E}"/>
                  </a:ext>
                </a:extLst>
              </p:cNvPr>
              <p:cNvCxnSpPr>
                <a:cxnSpLocks/>
                <a:endCxn id="133" idx="1"/>
              </p:cNvCxnSpPr>
              <p:nvPr/>
            </p:nvCxnSpPr>
            <p:spPr>
              <a:xfrm>
                <a:off x="8422640" y="1544320"/>
                <a:ext cx="20873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1B96A0AE-E08E-E04D-9CFC-00225D2B1CB2}"/>
                  </a:ext>
                </a:extLst>
              </p:cNvPr>
              <p:cNvSpPr/>
              <p:nvPr/>
            </p:nvSpPr>
            <p:spPr>
              <a:xfrm>
                <a:off x="4908971" y="-340148"/>
                <a:ext cx="2086188" cy="4907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halkduster" panose="03050602040202020205" pitchFamily="66" charset="77"/>
                  </a:rPr>
                  <a:t>Tic Tac Reflex Toe</a:t>
                </a:r>
              </a:p>
            </p:txBody>
          </p:sp>
          <p:cxnSp>
            <p:nvCxnSpPr>
              <p:cNvPr id="150" name="Elbow Connector 149">
                <a:extLst>
                  <a:ext uri="{FF2B5EF4-FFF2-40B4-BE49-F238E27FC236}">
                    <a16:creationId xmlns:a16="http://schemas.microsoft.com/office/drawing/2014/main" id="{4B39A69C-9C8C-E14E-9B6D-5422A0F9C650}"/>
                  </a:ext>
                </a:extLst>
              </p:cNvPr>
              <p:cNvCxnSpPr>
                <a:stCxn id="148" idx="2"/>
                <a:endCxn id="2" idx="0"/>
              </p:cNvCxnSpPr>
              <p:nvPr/>
            </p:nvCxnSpPr>
            <p:spPr>
              <a:xfrm rot="5400000">
                <a:off x="3799460" y="-1570715"/>
                <a:ext cx="431333" cy="387387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>
                <a:extLst>
                  <a:ext uri="{FF2B5EF4-FFF2-40B4-BE49-F238E27FC236}">
                    <a16:creationId xmlns:a16="http://schemas.microsoft.com/office/drawing/2014/main" id="{73301883-814E-3F46-A20A-ACBE613CE2B5}"/>
                  </a:ext>
                </a:extLst>
              </p:cNvPr>
              <p:cNvCxnSpPr>
                <a:stCxn id="148" idx="2"/>
                <a:endCxn id="9" idx="0"/>
              </p:cNvCxnSpPr>
              <p:nvPr/>
            </p:nvCxnSpPr>
            <p:spPr>
              <a:xfrm rot="16200000" flipH="1">
                <a:off x="7228458" y="-1125836"/>
                <a:ext cx="431333" cy="298411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Elbow Connector 153">
                <a:extLst>
                  <a:ext uri="{FF2B5EF4-FFF2-40B4-BE49-F238E27FC236}">
                    <a16:creationId xmlns:a16="http://schemas.microsoft.com/office/drawing/2014/main" id="{C6B26C17-AAAD-E143-B839-31A661256C2C}"/>
                  </a:ext>
                </a:extLst>
              </p:cNvPr>
              <p:cNvCxnSpPr>
                <a:stCxn id="148" idx="2"/>
                <a:endCxn id="3" idx="0"/>
              </p:cNvCxnSpPr>
              <p:nvPr/>
            </p:nvCxnSpPr>
            <p:spPr>
              <a:xfrm rot="16200000" flipH="1">
                <a:off x="6351926" y="-249304"/>
                <a:ext cx="431333" cy="123105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8BDB8D1B-3590-3940-A063-273C1839FB62}"/>
                </a:ext>
              </a:extLst>
            </p:cNvPr>
            <p:cNvSpPr/>
            <p:nvPr/>
          </p:nvSpPr>
          <p:spPr>
            <a:xfrm>
              <a:off x="5821676" y="1893357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Process Input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91CB011D-F8D4-9345-BB07-4566E0353734}"/>
                </a:ext>
              </a:extLst>
            </p:cNvPr>
            <p:cNvSpPr/>
            <p:nvPr/>
          </p:nvSpPr>
          <p:spPr>
            <a:xfrm>
              <a:off x="5819595" y="2222672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Check Internet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EFFEFD90-F9B9-264B-9D10-7DE8D5FC68BC}"/>
                </a:ext>
              </a:extLst>
            </p:cNvPr>
            <p:cNvCxnSpPr>
              <a:stCxn id="60" idx="3"/>
              <a:endCxn id="81" idx="1"/>
            </p:cNvCxnSpPr>
            <p:nvPr/>
          </p:nvCxnSpPr>
          <p:spPr>
            <a:xfrm>
              <a:off x="5608318" y="2031539"/>
              <a:ext cx="213358" cy="2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9901604A-E0AF-104A-8738-884CCD801771}"/>
                </a:ext>
              </a:extLst>
            </p:cNvPr>
            <p:cNvCxnSpPr>
              <a:stCxn id="60" idx="3"/>
              <a:endCxn id="83" idx="1"/>
            </p:cNvCxnSpPr>
            <p:nvPr/>
          </p:nvCxnSpPr>
          <p:spPr>
            <a:xfrm>
              <a:off x="5608318" y="2031539"/>
              <a:ext cx="211277" cy="3319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176242E-95CB-7148-986B-ADC84EEE8729}"/>
                </a:ext>
              </a:extLst>
            </p:cNvPr>
            <p:cNvSpPr/>
            <p:nvPr/>
          </p:nvSpPr>
          <p:spPr>
            <a:xfrm>
              <a:off x="5840361" y="2914999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Process Input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96D1B08F-7325-1445-A12F-B76B80761F9F}"/>
                </a:ext>
              </a:extLst>
            </p:cNvPr>
            <p:cNvSpPr/>
            <p:nvPr/>
          </p:nvSpPr>
          <p:spPr>
            <a:xfrm>
              <a:off x="5838280" y="3244314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Check Internet</a:t>
              </a:r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D0904D8E-A0E0-AC4E-9B4D-9BC737B24297}"/>
                </a:ext>
              </a:extLst>
            </p:cNvPr>
            <p:cNvCxnSpPr>
              <a:endCxn id="97" idx="1"/>
            </p:cNvCxnSpPr>
            <p:nvPr/>
          </p:nvCxnSpPr>
          <p:spPr>
            <a:xfrm>
              <a:off x="5627003" y="3053181"/>
              <a:ext cx="213358" cy="2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5EFB97EC-B9AF-3343-9AD2-93D780B8BE1E}"/>
                </a:ext>
              </a:extLst>
            </p:cNvPr>
            <p:cNvCxnSpPr>
              <a:endCxn id="98" idx="1"/>
            </p:cNvCxnSpPr>
            <p:nvPr/>
          </p:nvCxnSpPr>
          <p:spPr>
            <a:xfrm>
              <a:off x="5627003" y="3053181"/>
              <a:ext cx="211277" cy="3319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BF60C95-89C3-1648-ADB1-73D4A9A485B1}"/>
                </a:ext>
              </a:extLst>
            </p:cNvPr>
            <p:cNvSpPr/>
            <p:nvPr/>
          </p:nvSpPr>
          <p:spPr>
            <a:xfrm>
              <a:off x="5849159" y="4622632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Process Button Events</a:t>
              </a: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17698107-CE6E-F445-A880-E192373C794B}"/>
                </a:ext>
              </a:extLst>
            </p:cNvPr>
            <p:cNvSpPr/>
            <p:nvPr/>
          </p:nvSpPr>
          <p:spPr>
            <a:xfrm>
              <a:off x="5847078" y="4951947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Apply Online Game Logic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AC7B4AAE-58D0-424F-95A7-4670BD131572}"/>
                </a:ext>
              </a:extLst>
            </p:cNvPr>
            <p:cNvCxnSpPr>
              <a:endCxn id="102" idx="1"/>
            </p:cNvCxnSpPr>
            <p:nvPr/>
          </p:nvCxnSpPr>
          <p:spPr>
            <a:xfrm>
              <a:off x="5635801" y="4760814"/>
              <a:ext cx="213358" cy="2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AB91904C-1A67-9741-B65F-E5400EC75D1C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5635801" y="4760814"/>
              <a:ext cx="211277" cy="3319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767E5D10-B881-A44D-92BA-216F46349A45}"/>
                </a:ext>
              </a:extLst>
            </p:cNvPr>
            <p:cNvSpPr/>
            <p:nvPr/>
          </p:nvSpPr>
          <p:spPr>
            <a:xfrm>
              <a:off x="5846965" y="5335848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Process Button Events</a:t>
              </a:r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A96A442A-ED32-7444-9C33-3DBD0DD2305F}"/>
                </a:ext>
              </a:extLst>
            </p:cNvPr>
            <p:cNvSpPr/>
            <p:nvPr/>
          </p:nvSpPr>
          <p:spPr>
            <a:xfrm>
              <a:off x="5844884" y="5665163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Apply Offline Game Logic</a:t>
              </a:r>
            </a:p>
          </p:txBody>
        </p: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6DC8F2B7-9223-F540-A8B6-D2B32EDB7CEE}"/>
                </a:ext>
              </a:extLst>
            </p:cNvPr>
            <p:cNvCxnSpPr>
              <a:cxnSpLocks/>
              <a:stCxn id="94" idx="3"/>
              <a:endCxn id="118" idx="1"/>
            </p:cNvCxnSpPr>
            <p:nvPr/>
          </p:nvCxnSpPr>
          <p:spPr>
            <a:xfrm>
              <a:off x="5618474" y="5746456"/>
              <a:ext cx="226410" cy="595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DDFA1061-7C7E-4245-84C0-6DEA7FE02EE3}"/>
                </a:ext>
              </a:extLst>
            </p:cNvPr>
            <p:cNvSpPr/>
            <p:nvPr/>
          </p:nvSpPr>
          <p:spPr>
            <a:xfrm>
              <a:off x="5844997" y="4292133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Check Internet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6A8A781-05D2-2E4F-B277-412D8A32AD0A}"/>
                </a:ext>
              </a:extLst>
            </p:cNvPr>
            <p:cNvCxnSpPr>
              <a:stCxn id="88" idx="3"/>
              <a:endCxn id="121" idx="1"/>
            </p:cNvCxnSpPr>
            <p:nvPr/>
          </p:nvCxnSpPr>
          <p:spPr>
            <a:xfrm flipV="1">
              <a:off x="5638792" y="4432988"/>
              <a:ext cx="206205" cy="3235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AA3E5E8C-6FC9-9846-847D-D8C4E202CBC8}"/>
                </a:ext>
              </a:extLst>
            </p:cNvPr>
            <p:cNvCxnSpPr>
              <a:stCxn id="94" idx="3"/>
              <a:endCxn id="108" idx="1"/>
            </p:cNvCxnSpPr>
            <p:nvPr/>
          </p:nvCxnSpPr>
          <p:spPr>
            <a:xfrm flipV="1">
              <a:off x="5618474" y="5476703"/>
              <a:ext cx="228491" cy="2697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0811C2B7-5287-A54A-A460-98056A8287D2}"/>
                </a:ext>
              </a:extLst>
            </p:cNvPr>
            <p:cNvSpPr/>
            <p:nvPr/>
          </p:nvSpPr>
          <p:spPr>
            <a:xfrm>
              <a:off x="5844884" y="6292131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Display &amp; Process Input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FA0AA506-A56C-8743-AE10-8BF6767F8824}"/>
                </a:ext>
              </a:extLst>
            </p:cNvPr>
            <p:cNvSpPr/>
            <p:nvPr/>
          </p:nvSpPr>
          <p:spPr>
            <a:xfrm>
              <a:off x="5842803" y="6624118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Check Internet</a:t>
              </a:r>
            </a:p>
          </p:txBody>
        </p: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3E4DDFD3-4D38-B348-96DD-DA4471004C7B}"/>
                </a:ext>
              </a:extLst>
            </p:cNvPr>
            <p:cNvCxnSpPr>
              <a:endCxn id="125" idx="1"/>
            </p:cNvCxnSpPr>
            <p:nvPr/>
          </p:nvCxnSpPr>
          <p:spPr>
            <a:xfrm>
              <a:off x="5631526" y="6430313"/>
              <a:ext cx="213358" cy="2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>
              <a:extLst>
                <a:ext uri="{FF2B5EF4-FFF2-40B4-BE49-F238E27FC236}">
                  <a16:creationId xmlns:a16="http://schemas.microsoft.com/office/drawing/2014/main" id="{734D1D8C-7318-2740-951A-AB10933031B7}"/>
                </a:ext>
              </a:extLst>
            </p:cNvPr>
            <p:cNvCxnSpPr>
              <a:endCxn id="126" idx="1"/>
            </p:cNvCxnSpPr>
            <p:nvPr/>
          </p:nvCxnSpPr>
          <p:spPr>
            <a:xfrm>
              <a:off x="5631526" y="6432985"/>
              <a:ext cx="211277" cy="3319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55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9C9FE5-211D-2E41-AF52-C39EDDBCB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83186"/>
              </p:ext>
            </p:extLst>
          </p:nvPr>
        </p:nvGraphicFramePr>
        <p:xfrm>
          <a:off x="1267911" y="1676400"/>
          <a:ext cx="9354160" cy="129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7839">
                  <a:extLst>
                    <a:ext uri="{9D8B030D-6E8A-4147-A177-3AD203B41FA5}">
                      <a16:colId xmlns:a16="http://schemas.microsoft.com/office/drawing/2014/main" val="652969135"/>
                    </a:ext>
                  </a:extLst>
                </a:gridCol>
                <a:gridCol w="3153825">
                  <a:extLst>
                    <a:ext uri="{9D8B030D-6E8A-4147-A177-3AD203B41FA5}">
                      <a16:colId xmlns:a16="http://schemas.microsoft.com/office/drawing/2014/main" val="4194643144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457658119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459094286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160116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91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Install Tic Tac Reflex Toe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Installation successful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Installation successful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2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Install Tic Tac Reflex Toe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Installation successful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Application will open and display log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Log In page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72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FC5C36-6913-ED4C-BEC8-6DDDEB557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76726"/>
              </p:ext>
            </p:extLst>
          </p:nvPr>
        </p:nvGraphicFramePr>
        <p:xfrm>
          <a:off x="1430005" y="1814186"/>
          <a:ext cx="9354160" cy="2870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7839">
                  <a:extLst>
                    <a:ext uri="{9D8B030D-6E8A-4147-A177-3AD203B41FA5}">
                      <a16:colId xmlns:a16="http://schemas.microsoft.com/office/drawing/2014/main" val="652969135"/>
                    </a:ext>
                  </a:extLst>
                </a:gridCol>
                <a:gridCol w="3153825">
                  <a:extLst>
                    <a:ext uri="{9D8B030D-6E8A-4147-A177-3AD203B41FA5}">
                      <a16:colId xmlns:a16="http://schemas.microsoft.com/office/drawing/2014/main" val="4194643144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457658119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459094286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160116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91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Log In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Log In Page displayed with input fields for user credentials, log in button and Sign Up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Log In Page displayed with complete input fields and complete buttons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2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Log In without inputting credentials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App will return error informing user for missing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App notifies user with missing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7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Log In inputting incorrect credentials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App will return error informing user for incorrect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App notifies user of incorrect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44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Log In with correct credentials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Log In successful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Log In successful and will traverse to Home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87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74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5C2C9D-F948-F449-B121-516A67F78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4393"/>
              </p:ext>
            </p:extLst>
          </p:nvPr>
        </p:nvGraphicFramePr>
        <p:xfrm>
          <a:off x="1418920" y="1062798"/>
          <a:ext cx="9354160" cy="3723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527">
                  <a:extLst>
                    <a:ext uri="{9D8B030D-6E8A-4147-A177-3AD203B41FA5}">
                      <a16:colId xmlns:a16="http://schemas.microsoft.com/office/drawing/2014/main" val="167936944"/>
                    </a:ext>
                  </a:extLst>
                </a:gridCol>
                <a:gridCol w="3344137">
                  <a:extLst>
                    <a:ext uri="{9D8B030D-6E8A-4147-A177-3AD203B41FA5}">
                      <a16:colId xmlns:a16="http://schemas.microsoft.com/office/drawing/2014/main" val="1273666837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106332198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617290397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1676064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58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Click Sign Up Button from Log In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Register Page is displayed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Register Page is displayed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48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Register Page 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Register page should contain fields (username, email, password, confirm password) and buttons to save and cancel 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input fields and buttons are 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4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Press Cancel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User should be notified if cancel button is pressed intentionally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is alerted on cancel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6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Press Save to register with incomplete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will be notified on missing fields with fields highlighted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is notified on missing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45051"/>
                  </a:ext>
                </a:extLst>
              </a:tr>
              <a:tr h="44658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Press Save button with complete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Register successful, fields are cleared and page is changed to Log In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is notified on successful registration and Log In Page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46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1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37A78D-A5A2-9F4E-9B16-64BCA07F4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08708"/>
              </p:ext>
            </p:extLst>
          </p:nvPr>
        </p:nvGraphicFramePr>
        <p:xfrm>
          <a:off x="1418920" y="1062798"/>
          <a:ext cx="9354160" cy="226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527">
                  <a:extLst>
                    <a:ext uri="{9D8B030D-6E8A-4147-A177-3AD203B41FA5}">
                      <a16:colId xmlns:a16="http://schemas.microsoft.com/office/drawing/2014/main" val="167936944"/>
                    </a:ext>
                  </a:extLst>
                </a:gridCol>
                <a:gridCol w="3344137">
                  <a:extLst>
                    <a:ext uri="{9D8B030D-6E8A-4147-A177-3AD203B41FA5}">
                      <a16:colId xmlns:a16="http://schemas.microsoft.com/office/drawing/2014/main" val="1273666837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106332198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617290397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1676064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58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 successful log in, Home Page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In home page, there are buttons for user to play online, play offline and see user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Home page is displayed with complete buttons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48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Click Online Mode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Will change display to Online Game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Display changed to Online Game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4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Click Offline Mode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Will change display to Offline Game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Display changed to Offline Game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6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Click User Profile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Will change display to User profile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Display changed to User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4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89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1AF43-3293-0546-B624-184D6738D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25106"/>
              </p:ext>
            </p:extLst>
          </p:nvPr>
        </p:nvGraphicFramePr>
        <p:xfrm>
          <a:off x="1418920" y="649439"/>
          <a:ext cx="9354160" cy="226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527">
                  <a:extLst>
                    <a:ext uri="{9D8B030D-6E8A-4147-A177-3AD203B41FA5}">
                      <a16:colId xmlns:a16="http://schemas.microsoft.com/office/drawing/2014/main" val="167936944"/>
                    </a:ext>
                  </a:extLst>
                </a:gridCol>
                <a:gridCol w="3344137">
                  <a:extLst>
                    <a:ext uri="{9D8B030D-6E8A-4147-A177-3AD203B41FA5}">
                      <a16:colId xmlns:a16="http://schemas.microsoft.com/office/drawing/2014/main" val="1273666837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106332198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617290397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1676064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58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Online Game Mode displays game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Gameboard is visible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can see game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48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makes move by tapping portion of the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Tapping will display X/O depends what the user is assigned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Move is placed when tapping a place in the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4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Opponent makes a 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Game board is updated when opponent makes a 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Game board is updated when opponent makes a 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6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Game result is displayed when game is 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Users are notified on game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Users are notified on game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450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2B2D97-91EE-1E48-9282-74C511CBB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25968"/>
              </p:ext>
            </p:extLst>
          </p:nvPr>
        </p:nvGraphicFramePr>
        <p:xfrm>
          <a:off x="1731898" y="3429000"/>
          <a:ext cx="9354160" cy="186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527">
                  <a:extLst>
                    <a:ext uri="{9D8B030D-6E8A-4147-A177-3AD203B41FA5}">
                      <a16:colId xmlns:a16="http://schemas.microsoft.com/office/drawing/2014/main" val="1214996575"/>
                    </a:ext>
                  </a:extLst>
                </a:gridCol>
                <a:gridCol w="3344137">
                  <a:extLst>
                    <a:ext uri="{9D8B030D-6E8A-4147-A177-3AD203B41FA5}">
                      <a16:colId xmlns:a16="http://schemas.microsoft.com/office/drawing/2014/main" val="2587468918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3624440884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3051204732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42232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85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Offline Game Mode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Gameboard is visible with button to Reset Game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Gameboard is visible with button to Reset Game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82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 can make a move by tapping portion of the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Tapping will display X/O depends what the user is assigned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Move is placed when tapping a place in the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60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Game result is displayed when game is 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Users are notified on game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Users are notified on game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9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5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B49558-AB3D-284E-B8FF-D659F32E7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22082"/>
              </p:ext>
            </p:extLst>
          </p:nvPr>
        </p:nvGraphicFramePr>
        <p:xfrm>
          <a:off x="1731898" y="3429000"/>
          <a:ext cx="9354160" cy="277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527">
                  <a:extLst>
                    <a:ext uri="{9D8B030D-6E8A-4147-A177-3AD203B41FA5}">
                      <a16:colId xmlns:a16="http://schemas.microsoft.com/office/drawing/2014/main" val="1214996575"/>
                    </a:ext>
                  </a:extLst>
                </a:gridCol>
                <a:gridCol w="3344137">
                  <a:extLst>
                    <a:ext uri="{9D8B030D-6E8A-4147-A177-3AD203B41FA5}">
                      <a16:colId xmlns:a16="http://schemas.microsoft.com/office/drawing/2014/main" val="2587468918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3624440884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3051204732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42232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85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Profile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profile is displayed with following fields, name, email, score and a Sign Out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User profile is displayed with a Sign out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82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Clicking Sign Out button : Cancel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User will be prompted if Sign out is intentional.  If not, user presses cancels and will display back user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On cancel, user profile is displayed 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60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Clicking Sign Out button </a:t>
                      </a:r>
                    </a:p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User will be prompted if Sign out is intentional.  If confirmed, user is signed out and Log In Page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On confirmation, user is signed out and Log in page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6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79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A7288-867F-2E49-B9B8-A7600E7D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5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B57FC7BE3E284FAB8BF797CB9E8498" ma:contentTypeVersion="5" ma:contentTypeDescription="Create a new document." ma:contentTypeScope="" ma:versionID="a92e2b1568decbde8964c133f7d01010">
  <xsd:schema xmlns:xsd="http://www.w3.org/2001/XMLSchema" xmlns:xs="http://www.w3.org/2001/XMLSchema" xmlns:p="http://schemas.microsoft.com/office/2006/metadata/properties" xmlns:ns2="d6961cd4-b5c7-4f79-9baf-762247a2a9e6" targetNamespace="http://schemas.microsoft.com/office/2006/metadata/properties" ma:root="true" ma:fieldsID="a213872f5867044ef1c4d8ee05fb8357" ns2:_="">
    <xsd:import namespace="d6961cd4-b5c7-4f79-9baf-762247a2a9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61cd4-b5c7-4f79-9baf-762247a2a9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4D3308-8A84-429A-9595-622EC8BA1D44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d6961cd4-b5c7-4f79-9baf-762247a2a9e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5978C5-BC36-4897-B730-B458B63584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961cd4-b5c7-4f79-9baf-762247a2a9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D173B9-A6B4-4222-B5E8-3D1DE971AC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7430</TotalTime>
  <Words>848</Words>
  <Application>Microsoft Macintosh PowerPoint</Application>
  <PresentationFormat>Widescreen</PresentationFormat>
  <Paragraphs>221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Chalkboard</vt:lpstr>
      <vt:lpstr>Chalkduster</vt:lpstr>
      <vt:lpstr>Wingdings</vt:lpstr>
      <vt:lpstr>Wingdings 3</vt:lpstr>
      <vt:lpstr>Ion Boardroom</vt:lpstr>
      <vt:lpstr>Sprint Deliveries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Rosette Pardillo</dc:creator>
  <cp:lastModifiedBy>Rosette Pardillo</cp:lastModifiedBy>
  <cp:revision>319</cp:revision>
  <cp:lastPrinted>2020-04-08T01:26:40Z</cp:lastPrinted>
  <dcterms:created xsi:type="dcterms:W3CDTF">2020-04-04T21:09:59Z</dcterms:created>
  <dcterms:modified xsi:type="dcterms:W3CDTF">2020-08-20T18:54:50Z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0x010100D7B57FC7BE3E284FAB8BF797CB9E8498</vt:lpwstr>
  </property>
</Properties>
</file>