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9637D-9494-1CEC-A78C-EA8F20082F39}" v="12" dt="2020-07-12T21:05:18.530"/>
    <p1510:client id="{AE3775CD-7C78-451B-8481-4CFC9EDFA1B8}" v="34" dt="2020-07-12T14:30:50.197"/>
    <p1510:client id="{7B4EB264-7796-A6FD-1E8B-8807EEB568E3}" v="187" dt="2020-07-12T20:31:17.594"/>
    <p1510:client id="{3AC0F4D0-6971-AB9A-6B12-840EAA50FC9C}" v="9" dt="2020-07-13T13:29:1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2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E0166A-D9EC-A04F-9CFF-DE20565A836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78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8747-1FF4-3547-BB41-28CE16C33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err="1"/>
              <a:t>Ilista</a:t>
            </a:r>
            <a:br>
              <a:rPr lang="en-US"/>
            </a:br>
            <a:r>
              <a:rPr lang="en-US" sz="2800"/>
              <a:t>A MADT 6114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CADC-4BD5-0347-937A-B6FF6149A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r>
              <a:rPr lang="en-CA" err="1"/>
              <a:t>Dogukan</a:t>
            </a:r>
            <a:r>
              <a:rPr lang="en-CA"/>
              <a:t> </a:t>
            </a:r>
            <a:r>
              <a:rPr lang="en-CA" err="1"/>
              <a:t>Karayilanoglu</a:t>
            </a:r>
            <a:r>
              <a:rPr lang="en-CA"/>
              <a:t> C0755495</a:t>
            </a:r>
            <a:endParaRPr lang="en-PH"/>
          </a:p>
          <a:p>
            <a:r>
              <a:rPr lang="en-CA"/>
              <a:t>Rosette Lopez </a:t>
            </a:r>
            <a:r>
              <a:rPr lang="en-CA" err="1"/>
              <a:t>Pardillo</a:t>
            </a:r>
            <a:r>
              <a:rPr lang="en-CA"/>
              <a:t> C0768425</a:t>
            </a:r>
            <a:endParaRPr lang="en-PH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6D8A-08E1-EB41-9265-BC493955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68EE-F422-C949-813F-D02731CF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ILISTA application is a simple note application implemented using react</a:t>
            </a:r>
            <a:endParaRPr lang="en-US">
              <a:cs typeface="Calibri"/>
            </a:endParaRPr>
          </a:p>
          <a:p>
            <a:r>
              <a:rPr lang="en-US"/>
              <a:t>There may be several note applications available in Application stores but the sole purpose for this project is to showcase each members learnings on 6114 class</a:t>
            </a:r>
          </a:p>
          <a:p>
            <a:r>
              <a:rPr lang="en-US"/>
              <a:t>ILISTA has basic features which a note taking app has and will soon be upgraded for the Capstone project</a:t>
            </a:r>
          </a:p>
          <a:p>
            <a:r>
              <a:rPr lang="en-US"/>
              <a:t>The team has chosen to implement a note taking application because we can conclude that we have acquired the fundamentals of the technology if we can implement a note application.  A note application although may appear to be simple but it is full packed with functionalities to support such as event handlers, list manipulation, applying CRUD, object oriented, Et al.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28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FD9-F6E5-8A46-94F0-2B989120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ILISTA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EA38-9D95-E946-BF0D-A629FF43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/>
              <a:t>NOTE DISPLAY</a:t>
            </a:r>
          </a:p>
          <a:p>
            <a:pPr lvl="1"/>
            <a:r>
              <a:rPr lang="en-US"/>
              <a:t>The home page, or main page shows all the list of notes created by the user.</a:t>
            </a:r>
          </a:p>
          <a:p>
            <a:r>
              <a:rPr lang="en-US"/>
              <a:t>ADDING OF NOTES</a:t>
            </a:r>
          </a:p>
          <a:p>
            <a:pPr lvl="1"/>
            <a:r>
              <a:rPr lang="en-US"/>
              <a:t>A button is available for user to add a new note.  Upon adding, user will be navigated to another page where the user can input title and contents of notes</a:t>
            </a:r>
          </a:p>
          <a:p>
            <a:r>
              <a:rPr lang="en-US"/>
              <a:t>UPDATING OF NOTES</a:t>
            </a:r>
          </a:p>
          <a:p>
            <a:pPr lvl="1"/>
            <a:r>
              <a:rPr lang="en-US"/>
              <a:t>The user will have the option to modify existing notes from his/her list</a:t>
            </a:r>
            <a:endParaRPr lang="en-US">
              <a:cs typeface="Calibri"/>
            </a:endParaRPr>
          </a:p>
          <a:p>
            <a:r>
              <a:rPr lang="en-US"/>
              <a:t>DELETING OF NOTES</a:t>
            </a:r>
          </a:p>
          <a:p>
            <a:pPr lvl="1"/>
            <a:r>
              <a:rPr lang="en-US"/>
              <a:t>The user has the option to delete a note from the note list.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B57DE-76D3-3345-BF37-6315B218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UML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7FB412-C8E7-41B7-94A2-A434E61B2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706171"/>
            <a:ext cx="6921364" cy="54505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5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7DE-76D3-3345-BF37-6315B21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1D351-2CFB-DC4D-A5D1-28EE3CB07AB9}"/>
              </a:ext>
            </a:extLst>
          </p:cNvPr>
          <p:cNvSpPr txBox="1"/>
          <p:nvPr/>
        </p:nvSpPr>
        <p:spPr>
          <a:xfrm>
            <a:off x="11180618" y="3117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4CEE-A09B-C042-8D8D-D788E494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3" y="1941968"/>
            <a:ext cx="6622473" cy="35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0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D195-C2F3-CB4F-8EE3-64C80754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BDA49-12C5-5443-B97E-8D7BDF26440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DDED-4C5F-9245-A161-BDD89810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latin typeface="Zapfino" panose="03030300040707070C03" pitchFamily="66" charset="77"/>
              </a:rPr>
              <a:t>Live Long &amp; Prosper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EE312-577C-B34D-A36B-81413725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13" y="539750"/>
            <a:ext cx="3175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A2577A0D43B4EBABAC02F4C445D74" ma:contentTypeVersion="6" ma:contentTypeDescription="Create a new document." ma:contentTypeScope="" ma:versionID="c0cf870515d1a03ba408a488d0882fba">
  <xsd:schema xmlns:xsd="http://www.w3.org/2001/XMLSchema" xmlns:xs="http://www.w3.org/2001/XMLSchema" xmlns:p="http://schemas.microsoft.com/office/2006/metadata/properties" xmlns:ns2="e1163e26-ff52-4144-aa72-3b94dd9a9672" xmlns:ns3="ea06f119-4b32-420d-a80b-47fb3ef01827" targetNamespace="http://schemas.microsoft.com/office/2006/metadata/properties" ma:root="true" ma:fieldsID="c55baa32c9a08e3c281d22f47332c2bd" ns2:_="" ns3:_="">
    <xsd:import namespace="e1163e26-ff52-4144-aa72-3b94dd9a9672"/>
    <xsd:import namespace="ea06f119-4b32-420d-a80b-47fb3ef018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3e26-ff52-4144-aa72-3b94dd9a96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6f119-4b32-420d-a80b-47fb3ef0182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1B97D2-B7DD-400B-A22A-A23043E5AE9E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a06f119-4b32-420d-a80b-47fb3ef01827"/>
    <ds:schemaRef ds:uri="e1163e26-ff52-4144-aa72-3b94dd9a967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59419D-EE3A-4329-AF3A-27DCFA0D7E62}">
  <ds:schemaRefs>
    <ds:schemaRef ds:uri="e1163e26-ff52-4144-aa72-3b94dd9a9672"/>
    <ds:schemaRef ds:uri="ea06f119-4b32-420d-a80b-47fb3ef01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818D30-5D72-4566-8B30-AEA7A4195A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{DDC3886E-0F49-EA4C-8EE7-5FC2E70DB384}tf10001058</Template>
  <TotalTime>0</TotalTime>
  <Words>194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Zapfino</vt:lpstr>
      <vt:lpstr>Celestial</vt:lpstr>
      <vt:lpstr>Ilista A MADT 6114 Project</vt:lpstr>
      <vt:lpstr>overview</vt:lpstr>
      <vt:lpstr>ILISTA features</vt:lpstr>
      <vt:lpstr>UML</vt:lpstr>
      <vt:lpstr>OBJECT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Ilista A MADT 6114 Project</dc:title>
  <dc:creator>Rosette Pardillo</dc:creator>
  <cp:lastModifiedBy>Rosette Pardillo</cp:lastModifiedBy>
  <cp:revision>10</cp:revision>
  <dcterms:created xsi:type="dcterms:W3CDTF">2020-07-10T18:19:48Z</dcterms:created>
  <dcterms:modified xsi:type="dcterms:W3CDTF">2020-07-13T13:43:35Z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0x01010057FA2577A0D43B4EBABAC02F4C445D74</vt:lpwstr>
  </property>
</Properties>
</file>