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7" r:id="rId4"/>
  </p:sldMasterIdLst>
  <p:sldIdLst>
    <p:sldId id="256" r:id="rId5"/>
    <p:sldId id="262" r:id="rId6"/>
    <p:sldId id="263" r:id="rId7"/>
    <p:sldId id="266" r:id="rId8"/>
    <p:sldId id="278" r:id="rId9"/>
    <p:sldId id="277" r:id="rId10"/>
    <p:sldId id="280" r:id="rId11"/>
    <p:sldId id="281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7"/>
  </p:normalViewPr>
  <p:slideViewPr>
    <p:cSldViewPr snapToGrid="0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825FE9-AAFF-E242-9368-86E1F97AE525}" type="doc">
      <dgm:prSet loTypeId="urn:microsoft.com/office/officeart/2005/8/layout/vList3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A4C4A0D-2FC4-6544-8AAE-DB8194C54AE6}">
      <dgm:prSet phldrT="[Text]"/>
      <dgm:spPr/>
      <dgm:t>
        <a:bodyPr/>
        <a:lstStyle/>
        <a:p>
          <a:r>
            <a:rPr lang="en-US" dirty="0"/>
            <a:t>ILISTA application is a simple note application implemented using react.</a:t>
          </a:r>
        </a:p>
      </dgm:t>
    </dgm:pt>
    <dgm:pt modelId="{4A7442C6-BCE3-DC4A-AB7B-2E6AADBF7CB4}" type="parTrans" cxnId="{18BB0C9B-10DF-0F4F-9DA8-2A2DC38C7E46}">
      <dgm:prSet/>
      <dgm:spPr/>
      <dgm:t>
        <a:bodyPr/>
        <a:lstStyle/>
        <a:p>
          <a:endParaRPr lang="en-US"/>
        </a:p>
      </dgm:t>
    </dgm:pt>
    <dgm:pt modelId="{3F0CCC4C-E385-474B-BE8B-2DD4F7723610}" type="sibTrans" cxnId="{18BB0C9B-10DF-0F4F-9DA8-2A2DC38C7E46}">
      <dgm:prSet/>
      <dgm:spPr/>
      <dgm:t>
        <a:bodyPr/>
        <a:lstStyle/>
        <a:p>
          <a:endParaRPr lang="en-US"/>
        </a:p>
      </dgm:t>
    </dgm:pt>
    <dgm:pt modelId="{E1D4028D-2FE3-8843-BB7C-A84C66ABD895}">
      <dgm:prSet phldrT="[Text]"/>
      <dgm:spPr/>
      <dgm:t>
        <a:bodyPr/>
        <a:lstStyle/>
        <a:p>
          <a:r>
            <a:rPr lang="en-US" dirty="0"/>
            <a:t>There may be several note applications available in Application stores but the sole purpose for this project is to showcase each members learnings on 6123 class</a:t>
          </a:r>
        </a:p>
      </dgm:t>
    </dgm:pt>
    <dgm:pt modelId="{8929876B-94B9-144E-9A82-20162087207E}" type="parTrans" cxnId="{096C5631-9ACE-4E46-B6E4-0E27E53C8C77}">
      <dgm:prSet/>
      <dgm:spPr/>
      <dgm:t>
        <a:bodyPr/>
        <a:lstStyle/>
        <a:p>
          <a:endParaRPr lang="en-US"/>
        </a:p>
      </dgm:t>
    </dgm:pt>
    <dgm:pt modelId="{B1AD5544-057A-8C40-8A7F-3C0A98CA7B8C}" type="sibTrans" cxnId="{096C5631-9ACE-4E46-B6E4-0E27E53C8C77}">
      <dgm:prSet/>
      <dgm:spPr/>
      <dgm:t>
        <a:bodyPr/>
        <a:lstStyle/>
        <a:p>
          <a:endParaRPr lang="en-US"/>
        </a:p>
      </dgm:t>
    </dgm:pt>
    <dgm:pt modelId="{580A93D0-C2C3-9340-99B7-B0AE4CB99F61}">
      <dgm:prSet phldrT="[Text]"/>
      <dgm:spPr/>
      <dgm:t>
        <a:bodyPr/>
        <a:lstStyle/>
        <a:p>
          <a:r>
            <a:rPr lang="en-US" dirty="0"/>
            <a:t>Data user has saved into </a:t>
          </a:r>
          <a:r>
            <a:rPr lang="en-US" dirty="0" err="1"/>
            <a:t>Ilista</a:t>
          </a:r>
          <a:r>
            <a:rPr lang="en-US" dirty="0"/>
            <a:t> note application will be saved into server.</a:t>
          </a:r>
        </a:p>
      </dgm:t>
    </dgm:pt>
    <dgm:pt modelId="{ECEF22D3-9509-484C-B946-5D00B964EDE5}" type="parTrans" cxnId="{486E0572-F7B1-814F-9D06-94690DFE53ED}">
      <dgm:prSet/>
      <dgm:spPr/>
      <dgm:t>
        <a:bodyPr/>
        <a:lstStyle/>
        <a:p>
          <a:endParaRPr lang="en-US"/>
        </a:p>
      </dgm:t>
    </dgm:pt>
    <dgm:pt modelId="{E0238DD8-300E-BD46-AE0C-E9519403BCDE}" type="sibTrans" cxnId="{486E0572-F7B1-814F-9D06-94690DFE53ED}">
      <dgm:prSet/>
      <dgm:spPr/>
      <dgm:t>
        <a:bodyPr/>
        <a:lstStyle/>
        <a:p>
          <a:endParaRPr lang="en-US"/>
        </a:p>
      </dgm:t>
    </dgm:pt>
    <dgm:pt modelId="{D3DA3163-724D-FA41-B3F5-B4DD2E89EF81}">
      <dgm:prSet/>
      <dgm:spPr/>
      <dgm:t>
        <a:bodyPr/>
        <a:lstStyle/>
        <a:p>
          <a:r>
            <a:rPr lang="en-US" dirty="0"/>
            <a:t>ILISTA has basic features which a note taking app has, as well as saving data to web server and will soon be upgraded for the Capstone project</a:t>
          </a:r>
        </a:p>
        <a:p>
          <a:endParaRPr lang="en-US" dirty="0"/>
        </a:p>
      </dgm:t>
    </dgm:pt>
    <dgm:pt modelId="{0FA06440-521E-E34C-89F5-0FB5624B6149}" type="parTrans" cxnId="{DFA5F920-CA38-8D46-A951-95326F10DE9D}">
      <dgm:prSet/>
      <dgm:spPr/>
      <dgm:t>
        <a:bodyPr/>
        <a:lstStyle/>
        <a:p>
          <a:endParaRPr lang="en-US"/>
        </a:p>
      </dgm:t>
    </dgm:pt>
    <dgm:pt modelId="{D0D72F2D-839E-CE4B-A6EA-185F9540FCBC}" type="sibTrans" cxnId="{DFA5F920-CA38-8D46-A951-95326F10DE9D}">
      <dgm:prSet/>
      <dgm:spPr/>
      <dgm:t>
        <a:bodyPr/>
        <a:lstStyle/>
        <a:p>
          <a:endParaRPr lang="en-US"/>
        </a:p>
      </dgm:t>
    </dgm:pt>
    <dgm:pt modelId="{97AF9159-D3AE-8740-865C-C75DFAE73579}" type="pres">
      <dgm:prSet presAssocID="{32825FE9-AAFF-E242-9368-86E1F97AE525}" presName="linearFlow" presStyleCnt="0">
        <dgm:presLayoutVars>
          <dgm:dir/>
          <dgm:resizeHandles val="exact"/>
        </dgm:presLayoutVars>
      </dgm:prSet>
      <dgm:spPr/>
    </dgm:pt>
    <dgm:pt modelId="{A247B147-4F75-6241-BDD8-A963C3CECC3C}" type="pres">
      <dgm:prSet presAssocID="{DA4C4A0D-2FC4-6544-8AAE-DB8194C54AE6}" presName="composite" presStyleCnt="0"/>
      <dgm:spPr/>
    </dgm:pt>
    <dgm:pt modelId="{CB6D9AB9-E0BE-284D-B5FB-797B96C7AC7B}" type="pres">
      <dgm:prSet presAssocID="{DA4C4A0D-2FC4-6544-8AAE-DB8194C54AE6}" presName="imgShp" presStyleLbl="fgImgPlace1" presStyleIdx="0" presStyleCnt="4"/>
      <dgm:spPr/>
    </dgm:pt>
    <dgm:pt modelId="{F21AEF85-81F9-B343-B112-B6F5F75AA88F}" type="pres">
      <dgm:prSet presAssocID="{DA4C4A0D-2FC4-6544-8AAE-DB8194C54AE6}" presName="txShp" presStyleLbl="node1" presStyleIdx="0" presStyleCnt="4">
        <dgm:presLayoutVars>
          <dgm:bulletEnabled val="1"/>
        </dgm:presLayoutVars>
      </dgm:prSet>
      <dgm:spPr/>
    </dgm:pt>
    <dgm:pt modelId="{9218D89E-890D-4B45-A11A-10410C7AB54F}" type="pres">
      <dgm:prSet presAssocID="{3F0CCC4C-E385-474B-BE8B-2DD4F7723610}" presName="spacing" presStyleCnt="0"/>
      <dgm:spPr/>
    </dgm:pt>
    <dgm:pt modelId="{4D32F762-3F9A-0D48-B09D-837B873911A7}" type="pres">
      <dgm:prSet presAssocID="{E1D4028D-2FE3-8843-BB7C-A84C66ABD895}" presName="composite" presStyleCnt="0"/>
      <dgm:spPr/>
    </dgm:pt>
    <dgm:pt modelId="{B6F12825-8AE3-0147-9AD3-42099A81B97B}" type="pres">
      <dgm:prSet presAssocID="{E1D4028D-2FE3-8843-BB7C-A84C66ABD895}" presName="imgShp" presStyleLbl="fgImgPlace1" presStyleIdx="1" presStyleCnt="4"/>
      <dgm:spPr/>
    </dgm:pt>
    <dgm:pt modelId="{23167AA6-DE84-334C-9942-7FD1F0D17DA3}" type="pres">
      <dgm:prSet presAssocID="{E1D4028D-2FE3-8843-BB7C-A84C66ABD895}" presName="txShp" presStyleLbl="node1" presStyleIdx="1" presStyleCnt="4">
        <dgm:presLayoutVars>
          <dgm:bulletEnabled val="1"/>
        </dgm:presLayoutVars>
      </dgm:prSet>
      <dgm:spPr/>
    </dgm:pt>
    <dgm:pt modelId="{6C2EE42A-B16E-0345-B481-0F7C59CC87E0}" type="pres">
      <dgm:prSet presAssocID="{B1AD5544-057A-8C40-8A7F-3C0A98CA7B8C}" presName="spacing" presStyleCnt="0"/>
      <dgm:spPr/>
    </dgm:pt>
    <dgm:pt modelId="{F5114880-7CF1-4442-A187-AC862EB1C978}" type="pres">
      <dgm:prSet presAssocID="{D3DA3163-724D-FA41-B3F5-B4DD2E89EF81}" presName="composite" presStyleCnt="0"/>
      <dgm:spPr/>
    </dgm:pt>
    <dgm:pt modelId="{545E8002-CC69-094E-8DAC-3597B72A63E2}" type="pres">
      <dgm:prSet presAssocID="{D3DA3163-724D-FA41-B3F5-B4DD2E89EF81}" presName="imgShp" presStyleLbl="fgImgPlace1" presStyleIdx="2" presStyleCnt="4"/>
      <dgm:spPr/>
    </dgm:pt>
    <dgm:pt modelId="{9641C956-2BF2-3349-9837-990469460EE7}" type="pres">
      <dgm:prSet presAssocID="{D3DA3163-724D-FA41-B3F5-B4DD2E89EF81}" presName="txShp" presStyleLbl="node1" presStyleIdx="2" presStyleCnt="4">
        <dgm:presLayoutVars>
          <dgm:bulletEnabled val="1"/>
        </dgm:presLayoutVars>
      </dgm:prSet>
      <dgm:spPr/>
    </dgm:pt>
    <dgm:pt modelId="{C3AFA444-3974-6648-A23C-3058B271C085}" type="pres">
      <dgm:prSet presAssocID="{D0D72F2D-839E-CE4B-A6EA-185F9540FCBC}" presName="spacing" presStyleCnt="0"/>
      <dgm:spPr/>
    </dgm:pt>
    <dgm:pt modelId="{A6B1AF4D-607D-034B-86DC-7818AC32C276}" type="pres">
      <dgm:prSet presAssocID="{580A93D0-C2C3-9340-99B7-B0AE4CB99F61}" presName="composite" presStyleCnt="0"/>
      <dgm:spPr/>
    </dgm:pt>
    <dgm:pt modelId="{70DFD138-12A8-2144-A53A-6A5EA88B8F77}" type="pres">
      <dgm:prSet presAssocID="{580A93D0-C2C3-9340-99B7-B0AE4CB99F61}" presName="imgShp" presStyleLbl="fgImgPlace1" presStyleIdx="3" presStyleCnt="4"/>
      <dgm:spPr/>
    </dgm:pt>
    <dgm:pt modelId="{EFA6A941-CD0D-294E-BF5F-049A961A3DFB}" type="pres">
      <dgm:prSet presAssocID="{580A93D0-C2C3-9340-99B7-B0AE4CB99F61}" presName="txShp" presStyleLbl="node1" presStyleIdx="3" presStyleCnt="4">
        <dgm:presLayoutVars>
          <dgm:bulletEnabled val="1"/>
        </dgm:presLayoutVars>
      </dgm:prSet>
      <dgm:spPr/>
    </dgm:pt>
  </dgm:ptLst>
  <dgm:cxnLst>
    <dgm:cxn modelId="{DFA5F920-CA38-8D46-A951-95326F10DE9D}" srcId="{32825FE9-AAFF-E242-9368-86E1F97AE525}" destId="{D3DA3163-724D-FA41-B3F5-B4DD2E89EF81}" srcOrd="2" destOrd="0" parTransId="{0FA06440-521E-E34C-89F5-0FB5624B6149}" sibTransId="{D0D72F2D-839E-CE4B-A6EA-185F9540FCBC}"/>
    <dgm:cxn modelId="{096C5631-9ACE-4E46-B6E4-0E27E53C8C77}" srcId="{32825FE9-AAFF-E242-9368-86E1F97AE525}" destId="{E1D4028D-2FE3-8843-BB7C-A84C66ABD895}" srcOrd="1" destOrd="0" parTransId="{8929876B-94B9-144E-9A82-20162087207E}" sibTransId="{B1AD5544-057A-8C40-8A7F-3C0A98CA7B8C}"/>
    <dgm:cxn modelId="{5975AF41-B66B-894F-8EED-5563ECFA5CF0}" type="presOf" srcId="{DA4C4A0D-2FC4-6544-8AAE-DB8194C54AE6}" destId="{F21AEF85-81F9-B343-B112-B6F5F75AA88F}" srcOrd="0" destOrd="0" presId="urn:microsoft.com/office/officeart/2005/8/layout/vList3"/>
    <dgm:cxn modelId="{486E0572-F7B1-814F-9D06-94690DFE53ED}" srcId="{32825FE9-AAFF-E242-9368-86E1F97AE525}" destId="{580A93D0-C2C3-9340-99B7-B0AE4CB99F61}" srcOrd="3" destOrd="0" parTransId="{ECEF22D3-9509-484C-B946-5D00B964EDE5}" sibTransId="{E0238DD8-300E-BD46-AE0C-E9519403BCDE}"/>
    <dgm:cxn modelId="{18BB0C9B-10DF-0F4F-9DA8-2A2DC38C7E46}" srcId="{32825FE9-AAFF-E242-9368-86E1F97AE525}" destId="{DA4C4A0D-2FC4-6544-8AAE-DB8194C54AE6}" srcOrd="0" destOrd="0" parTransId="{4A7442C6-BCE3-DC4A-AB7B-2E6AADBF7CB4}" sibTransId="{3F0CCC4C-E385-474B-BE8B-2DD4F7723610}"/>
    <dgm:cxn modelId="{95FED59C-9298-0544-BD5B-60BE549C539D}" type="presOf" srcId="{D3DA3163-724D-FA41-B3F5-B4DD2E89EF81}" destId="{9641C956-2BF2-3349-9837-990469460EE7}" srcOrd="0" destOrd="0" presId="urn:microsoft.com/office/officeart/2005/8/layout/vList3"/>
    <dgm:cxn modelId="{371E82C2-D764-2643-9C72-592E45789E39}" type="presOf" srcId="{580A93D0-C2C3-9340-99B7-B0AE4CB99F61}" destId="{EFA6A941-CD0D-294E-BF5F-049A961A3DFB}" srcOrd="0" destOrd="0" presId="urn:microsoft.com/office/officeart/2005/8/layout/vList3"/>
    <dgm:cxn modelId="{B51625F1-0D58-2543-95FC-75791FF30099}" type="presOf" srcId="{E1D4028D-2FE3-8843-BB7C-A84C66ABD895}" destId="{23167AA6-DE84-334C-9942-7FD1F0D17DA3}" srcOrd="0" destOrd="0" presId="urn:microsoft.com/office/officeart/2005/8/layout/vList3"/>
    <dgm:cxn modelId="{DD1FE0FD-6818-A246-BA04-2DF7BAACBE4E}" type="presOf" srcId="{32825FE9-AAFF-E242-9368-86E1F97AE525}" destId="{97AF9159-D3AE-8740-865C-C75DFAE73579}" srcOrd="0" destOrd="0" presId="urn:microsoft.com/office/officeart/2005/8/layout/vList3"/>
    <dgm:cxn modelId="{D190DBE9-FC9E-914D-A27A-68DE60266DA3}" type="presParOf" srcId="{97AF9159-D3AE-8740-865C-C75DFAE73579}" destId="{A247B147-4F75-6241-BDD8-A963C3CECC3C}" srcOrd="0" destOrd="0" presId="urn:microsoft.com/office/officeart/2005/8/layout/vList3"/>
    <dgm:cxn modelId="{738BA0DD-5DC8-BA44-9492-6E8719C4ED76}" type="presParOf" srcId="{A247B147-4F75-6241-BDD8-A963C3CECC3C}" destId="{CB6D9AB9-E0BE-284D-B5FB-797B96C7AC7B}" srcOrd="0" destOrd="0" presId="urn:microsoft.com/office/officeart/2005/8/layout/vList3"/>
    <dgm:cxn modelId="{0A8B2BC1-1D72-D541-B356-DADF17B1CA89}" type="presParOf" srcId="{A247B147-4F75-6241-BDD8-A963C3CECC3C}" destId="{F21AEF85-81F9-B343-B112-B6F5F75AA88F}" srcOrd="1" destOrd="0" presId="urn:microsoft.com/office/officeart/2005/8/layout/vList3"/>
    <dgm:cxn modelId="{ABD0915C-5C62-8244-B534-F77B02B715F5}" type="presParOf" srcId="{97AF9159-D3AE-8740-865C-C75DFAE73579}" destId="{9218D89E-890D-4B45-A11A-10410C7AB54F}" srcOrd="1" destOrd="0" presId="urn:microsoft.com/office/officeart/2005/8/layout/vList3"/>
    <dgm:cxn modelId="{0E5CE385-254A-4C45-8626-402256802DA5}" type="presParOf" srcId="{97AF9159-D3AE-8740-865C-C75DFAE73579}" destId="{4D32F762-3F9A-0D48-B09D-837B873911A7}" srcOrd="2" destOrd="0" presId="urn:microsoft.com/office/officeart/2005/8/layout/vList3"/>
    <dgm:cxn modelId="{DCBF35A7-8BF8-2943-B9CA-77B8CA42C9EE}" type="presParOf" srcId="{4D32F762-3F9A-0D48-B09D-837B873911A7}" destId="{B6F12825-8AE3-0147-9AD3-42099A81B97B}" srcOrd="0" destOrd="0" presId="urn:microsoft.com/office/officeart/2005/8/layout/vList3"/>
    <dgm:cxn modelId="{CC0A5513-978A-5A4E-BE79-78078EBF06F5}" type="presParOf" srcId="{4D32F762-3F9A-0D48-B09D-837B873911A7}" destId="{23167AA6-DE84-334C-9942-7FD1F0D17DA3}" srcOrd="1" destOrd="0" presId="urn:microsoft.com/office/officeart/2005/8/layout/vList3"/>
    <dgm:cxn modelId="{9C1CC1B1-8F5B-C441-822F-4FC8B2D88A85}" type="presParOf" srcId="{97AF9159-D3AE-8740-865C-C75DFAE73579}" destId="{6C2EE42A-B16E-0345-B481-0F7C59CC87E0}" srcOrd="3" destOrd="0" presId="urn:microsoft.com/office/officeart/2005/8/layout/vList3"/>
    <dgm:cxn modelId="{ABDAB6CD-5F15-0C41-92F0-B404E7EED0CB}" type="presParOf" srcId="{97AF9159-D3AE-8740-865C-C75DFAE73579}" destId="{F5114880-7CF1-4442-A187-AC862EB1C978}" srcOrd="4" destOrd="0" presId="urn:microsoft.com/office/officeart/2005/8/layout/vList3"/>
    <dgm:cxn modelId="{4BD23B5F-586A-934E-9B7C-F4F160C93472}" type="presParOf" srcId="{F5114880-7CF1-4442-A187-AC862EB1C978}" destId="{545E8002-CC69-094E-8DAC-3597B72A63E2}" srcOrd="0" destOrd="0" presId="urn:microsoft.com/office/officeart/2005/8/layout/vList3"/>
    <dgm:cxn modelId="{43C8E2DC-13F9-544C-ADB1-0C3DF837AF60}" type="presParOf" srcId="{F5114880-7CF1-4442-A187-AC862EB1C978}" destId="{9641C956-2BF2-3349-9837-990469460EE7}" srcOrd="1" destOrd="0" presId="urn:microsoft.com/office/officeart/2005/8/layout/vList3"/>
    <dgm:cxn modelId="{10DB874A-A5C7-844A-B6DE-D9603B190ED0}" type="presParOf" srcId="{97AF9159-D3AE-8740-865C-C75DFAE73579}" destId="{C3AFA444-3974-6648-A23C-3058B271C085}" srcOrd="5" destOrd="0" presId="urn:microsoft.com/office/officeart/2005/8/layout/vList3"/>
    <dgm:cxn modelId="{4AA16F4D-4E8A-414A-BBD8-D4ECEC4DB5A5}" type="presParOf" srcId="{97AF9159-D3AE-8740-865C-C75DFAE73579}" destId="{A6B1AF4D-607D-034B-86DC-7818AC32C276}" srcOrd="6" destOrd="0" presId="urn:microsoft.com/office/officeart/2005/8/layout/vList3"/>
    <dgm:cxn modelId="{B0EEF4CC-CD87-6B4E-833A-5CB94D18493B}" type="presParOf" srcId="{A6B1AF4D-607D-034B-86DC-7818AC32C276}" destId="{70DFD138-12A8-2144-A53A-6A5EA88B8F77}" srcOrd="0" destOrd="0" presId="urn:microsoft.com/office/officeart/2005/8/layout/vList3"/>
    <dgm:cxn modelId="{AC38417A-C92E-2F44-8FEA-352AC8C07DFF}" type="presParOf" srcId="{A6B1AF4D-607D-034B-86DC-7818AC32C276}" destId="{EFA6A941-CD0D-294E-BF5F-049A961A3DF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825FE9-AAFF-E242-9368-86E1F97AE525}" type="doc">
      <dgm:prSet loTypeId="urn:microsoft.com/office/officeart/2005/8/layout/vList3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A4C4A0D-2FC4-6544-8AAE-DB8194C54AE6}">
      <dgm:prSet phldrT="[Text]"/>
      <dgm:spPr/>
      <dgm:t>
        <a:bodyPr/>
        <a:lstStyle/>
        <a:p>
          <a:r>
            <a:rPr lang="en-US" dirty="0"/>
            <a:t>JavaScript Object Programming</a:t>
          </a:r>
        </a:p>
      </dgm:t>
    </dgm:pt>
    <dgm:pt modelId="{4A7442C6-BCE3-DC4A-AB7B-2E6AADBF7CB4}" type="parTrans" cxnId="{18BB0C9B-10DF-0F4F-9DA8-2A2DC38C7E46}">
      <dgm:prSet/>
      <dgm:spPr/>
      <dgm:t>
        <a:bodyPr/>
        <a:lstStyle/>
        <a:p>
          <a:endParaRPr lang="en-US"/>
        </a:p>
      </dgm:t>
    </dgm:pt>
    <dgm:pt modelId="{3F0CCC4C-E385-474B-BE8B-2DD4F7723610}" type="sibTrans" cxnId="{18BB0C9B-10DF-0F4F-9DA8-2A2DC38C7E46}">
      <dgm:prSet/>
      <dgm:spPr/>
      <dgm:t>
        <a:bodyPr/>
        <a:lstStyle/>
        <a:p>
          <a:endParaRPr lang="en-US"/>
        </a:p>
      </dgm:t>
    </dgm:pt>
    <dgm:pt modelId="{E1D4028D-2FE3-8843-BB7C-A84C66ABD895}">
      <dgm:prSet phldrT="[Text]"/>
      <dgm:spPr/>
      <dgm:t>
        <a:bodyPr/>
        <a:lstStyle/>
        <a:p>
          <a:r>
            <a:rPr lang="en-US" dirty="0"/>
            <a:t>React Development</a:t>
          </a:r>
        </a:p>
      </dgm:t>
    </dgm:pt>
    <dgm:pt modelId="{8929876B-94B9-144E-9A82-20162087207E}" type="parTrans" cxnId="{096C5631-9ACE-4E46-B6E4-0E27E53C8C77}">
      <dgm:prSet/>
      <dgm:spPr/>
      <dgm:t>
        <a:bodyPr/>
        <a:lstStyle/>
        <a:p>
          <a:endParaRPr lang="en-US"/>
        </a:p>
      </dgm:t>
    </dgm:pt>
    <dgm:pt modelId="{B1AD5544-057A-8C40-8A7F-3C0A98CA7B8C}" type="sibTrans" cxnId="{096C5631-9ACE-4E46-B6E4-0E27E53C8C77}">
      <dgm:prSet/>
      <dgm:spPr/>
      <dgm:t>
        <a:bodyPr/>
        <a:lstStyle/>
        <a:p>
          <a:endParaRPr lang="en-US"/>
        </a:p>
      </dgm:t>
    </dgm:pt>
    <dgm:pt modelId="{580A93D0-C2C3-9340-99B7-B0AE4CB99F61}">
      <dgm:prSet phldrT="[Text]"/>
      <dgm:spPr/>
      <dgm:t>
        <a:bodyPr/>
        <a:lstStyle/>
        <a:p>
          <a:r>
            <a:rPr lang="en-US" dirty="0"/>
            <a:t>CRUD Functionality</a:t>
          </a:r>
        </a:p>
      </dgm:t>
    </dgm:pt>
    <dgm:pt modelId="{ECEF22D3-9509-484C-B946-5D00B964EDE5}" type="parTrans" cxnId="{486E0572-F7B1-814F-9D06-94690DFE53ED}">
      <dgm:prSet/>
      <dgm:spPr/>
      <dgm:t>
        <a:bodyPr/>
        <a:lstStyle/>
        <a:p>
          <a:endParaRPr lang="en-US"/>
        </a:p>
      </dgm:t>
    </dgm:pt>
    <dgm:pt modelId="{E0238DD8-300E-BD46-AE0C-E9519403BCDE}" type="sibTrans" cxnId="{486E0572-F7B1-814F-9D06-94690DFE53ED}">
      <dgm:prSet/>
      <dgm:spPr/>
      <dgm:t>
        <a:bodyPr/>
        <a:lstStyle/>
        <a:p>
          <a:endParaRPr lang="en-US"/>
        </a:p>
      </dgm:t>
    </dgm:pt>
    <dgm:pt modelId="{D3DA3163-724D-FA41-B3F5-B4DD2E89EF81}">
      <dgm:prSet/>
      <dgm:spPr/>
      <dgm:t>
        <a:bodyPr/>
        <a:lstStyle/>
        <a:p>
          <a:r>
            <a:rPr lang="en-US" dirty="0"/>
            <a:t>Event Handling</a:t>
          </a:r>
        </a:p>
      </dgm:t>
    </dgm:pt>
    <dgm:pt modelId="{0FA06440-521E-E34C-89F5-0FB5624B6149}" type="parTrans" cxnId="{DFA5F920-CA38-8D46-A951-95326F10DE9D}">
      <dgm:prSet/>
      <dgm:spPr/>
      <dgm:t>
        <a:bodyPr/>
        <a:lstStyle/>
        <a:p>
          <a:endParaRPr lang="en-US"/>
        </a:p>
      </dgm:t>
    </dgm:pt>
    <dgm:pt modelId="{D0D72F2D-839E-CE4B-A6EA-185F9540FCBC}" type="sibTrans" cxnId="{DFA5F920-CA38-8D46-A951-95326F10DE9D}">
      <dgm:prSet/>
      <dgm:spPr/>
      <dgm:t>
        <a:bodyPr/>
        <a:lstStyle/>
        <a:p>
          <a:endParaRPr lang="en-US"/>
        </a:p>
      </dgm:t>
    </dgm:pt>
    <dgm:pt modelId="{63D886FF-D789-2C4B-85FC-08EEA6E0D961}">
      <dgm:prSet phldrT="[Text]"/>
      <dgm:spPr/>
      <dgm:t>
        <a:bodyPr/>
        <a:lstStyle/>
        <a:p>
          <a:r>
            <a:rPr lang="en-US" dirty="0"/>
            <a:t>Web and Mobile Support</a:t>
          </a:r>
        </a:p>
      </dgm:t>
    </dgm:pt>
    <dgm:pt modelId="{C3667D60-123F-C643-ADD0-FB91BDBC7E93}" type="parTrans" cxnId="{0623B341-F95E-964C-AAEB-D899400C99A9}">
      <dgm:prSet/>
      <dgm:spPr/>
      <dgm:t>
        <a:bodyPr/>
        <a:lstStyle/>
        <a:p>
          <a:endParaRPr lang="en-US"/>
        </a:p>
      </dgm:t>
    </dgm:pt>
    <dgm:pt modelId="{C1632890-8622-3E46-96A7-7DDDECA99CEC}" type="sibTrans" cxnId="{0623B341-F95E-964C-AAEB-D899400C99A9}">
      <dgm:prSet/>
      <dgm:spPr/>
      <dgm:t>
        <a:bodyPr/>
        <a:lstStyle/>
        <a:p>
          <a:endParaRPr lang="en-US"/>
        </a:p>
      </dgm:t>
    </dgm:pt>
    <dgm:pt modelId="{18D246D4-E338-5046-BB64-7B9B3D428533}">
      <dgm:prSet/>
      <dgm:spPr/>
      <dgm:t>
        <a:bodyPr/>
        <a:lstStyle/>
        <a:p>
          <a:r>
            <a:rPr lang="en-US" dirty="0"/>
            <a:t>User Register and Log In/Out Support</a:t>
          </a:r>
        </a:p>
      </dgm:t>
    </dgm:pt>
    <dgm:pt modelId="{7D1152B7-7826-324E-87BD-7F79E1F5514A}" type="parTrans" cxnId="{A40B5C79-74CF-524E-A07E-8BF54A065E61}">
      <dgm:prSet/>
      <dgm:spPr/>
      <dgm:t>
        <a:bodyPr/>
        <a:lstStyle/>
        <a:p>
          <a:endParaRPr lang="en-US"/>
        </a:p>
      </dgm:t>
    </dgm:pt>
    <dgm:pt modelId="{33128822-903F-4E42-80E7-AC844F74FB24}" type="sibTrans" cxnId="{A40B5C79-74CF-524E-A07E-8BF54A065E61}">
      <dgm:prSet/>
      <dgm:spPr/>
      <dgm:t>
        <a:bodyPr/>
        <a:lstStyle/>
        <a:p>
          <a:endParaRPr lang="en-US"/>
        </a:p>
      </dgm:t>
    </dgm:pt>
    <dgm:pt modelId="{6B8C4B3F-1AD9-6349-8148-7B0EB0625787}">
      <dgm:prSet/>
      <dgm:spPr/>
      <dgm:t>
        <a:bodyPr/>
        <a:lstStyle/>
        <a:p>
          <a:r>
            <a:rPr lang="en-US" dirty="0" err="1"/>
            <a:t>WebService</a:t>
          </a:r>
          <a:endParaRPr lang="en-US" dirty="0"/>
        </a:p>
      </dgm:t>
    </dgm:pt>
    <dgm:pt modelId="{5341DA99-A33C-1F4F-B0B1-7177140C5761}" type="parTrans" cxnId="{6A04798D-3BD0-C44D-BB6A-26F42ED96AE7}">
      <dgm:prSet/>
      <dgm:spPr/>
      <dgm:t>
        <a:bodyPr/>
        <a:lstStyle/>
        <a:p>
          <a:endParaRPr lang="en-US"/>
        </a:p>
      </dgm:t>
    </dgm:pt>
    <dgm:pt modelId="{E264ED1E-8E84-4642-8EB7-E1F863D2366B}" type="sibTrans" cxnId="{6A04798D-3BD0-C44D-BB6A-26F42ED96AE7}">
      <dgm:prSet/>
      <dgm:spPr/>
      <dgm:t>
        <a:bodyPr/>
        <a:lstStyle/>
        <a:p>
          <a:endParaRPr lang="en-US"/>
        </a:p>
      </dgm:t>
    </dgm:pt>
    <dgm:pt modelId="{97AF9159-D3AE-8740-865C-C75DFAE73579}" type="pres">
      <dgm:prSet presAssocID="{32825FE9-AAFF-E242-9368-86E1F97AE525}" presName="linearFlow" presStyleCnt="0">
        <dgm:presLayoutVars>
          <dgm:dir/>
          <dgm:resizeHandles val="exact"/>
        </dgm:presLayoutVars>
      </dgm:prSet>
      <dgm:spPr/>
    </dgm:pt>
    <dgm:pt modelId="{A247B147-4F75-6241-BDD8-A963C3CECC3C}" type="pres">
      <dgm:prSet presAssocID="{DA4C4A0D-2FC4-6544-8AAE-DB8194C54AE6}" presName="composite" presStyleCnt="0"/>
      <dgm:spPr/>
    </dgm:pt>
    <dgm:pt modelId="{CB6D9AB9-E0BE-284D-B5FB-797B96C7AC7B}" type="pres">
      <dgm:prSet presAssocID="{DA4C4A0D-2FC4-6544-8AAE-DB8194C54AE6}" presName="imgShp" presStyleLbl="fgImgPlace1" presStyleIdx="0" presStyleCnt="7"/>
      <dgm:spPr/>
    </dgm:pt>
    <dgm:pt modelId="{F21AEF85-81F9-B343-B112-B6F5F75AA88F}" type="pres">
      <dgm:prSet presAssocID="{DA4C4A0D-2FC4-6544-8AAE-DB8194C54AE6}" presName="txShp" presStyleLbl="node1" presStyleIdx="0" presStyleCnt="7">
        <dgm:presLayoutVars>
          <dgm:bulletEnabled val="1"/>
        </dgm:presLayoutVars>
      </dgm:prSet>
      <dgm:spPr/>
    </dgm:pt>
    <dgm:pt modelId="{9218D89E-890D-4B45-A11A-10410C7AB54F}" type="pres">
      <dgm:prSet presAssocID="{3F0CCC4C-E385-474B-BE8B-2DD4F7723610}" presName="spacing" presStyleCnt="0"/>
      <dgm:spPr/>
    </dgm:pt>
    <dgm:pt modelId="{4D32F762-3F9A-0D48-B09D-837B873911A7}" type="pres">
      <dgm:prSet presAssocID="{E1D4028D-2FE3-8843-BB7C-A84C66ABD895}" presName="composite" presStyleCnt="0"/>
      <dgm:spPr/>
    </dgm:pt>
    <dgm:pt modelId="{B6F12825-8AE3-0147-9AD3-42099A81B97B}" type="pres">
      <dgm:prSet presAssocID="{E1D4028D-2FE3-8843-BB7C-A84C66ABD895}" presName="imgShp" presStyleLbl="fgImgPlace1" presStyleIdx="1" presStyleCnt="7"/>
      <dgm:spPr/>
    </dgm:pt>
    <dgm:pt modelId="{23167AA6-DE84-334C-9942-7FD1F0D17DA3}" type="pres">
      <dgm:prSet presAssocID="{E1D4028D-2FE3-8843-BB7C-A84C66ABD895}" presName="txShp" presStyleLbl="node1" presStyleIdx="1" presStyleCnt="7">
        <dgm:presLayoutVars>
          <dgm:bulletEnabled val="1"/>
        </dgm:presLayoutVars>
      </dgm:prSet>
      <dgm:spPr/>
    </dgm:pt>
    <dgm:pt modelId="{6C2EE42A-B16E-0345-B481-0F7C59CC87E0}" type="pres">
      <dgm:prSet presAssocID="{B1AD5544-057A-8C40-8A7F-3C0A98CA7B8C}" presName="spacing" presStyleCnt="0"/>
      <dgm:spPr/>
    </dgm:pt>
    <dgm:pt modelId="{F5114880-7CF1-4442-A187-AC862EB1C978}" type="pres">
      <dgm:prSet presAssocID="{D3DA3163-724D-FA41-B3F5-B4DD2E89EF81}" presName="composite" presStyleCnt="0"/>
      <dgm:spPr/>
    </dgm:pt>
    <dgm:pt modelId="{545E8002-CC69-094E-8DAC-3597B72A63E2}" type="pres">
      <dgm:prSet presAssocID="{D3DA3163-724D-FA41-B3F5-B4DD2E89EF81}" presName="imgShp" presStyleLbl="fgImgPlace1" presStyleIdx="2" presStyleCnt="7"/>
      <dgm:spPr/>
    </dgm:pt>
    <dgm:pt modelId="{9641C956-2BF2-3349-9837-990469460EE7}" type="pres">
      <dgm:prSet presAssocID="{D3DA3163-724D-FA41-B3F5-B4DD2E89EF81}" presName="txShp" presStyleLbl="node1" presStyleIdx="2" presStyleCnt="7">
        <dgm:presLayoutVars>
          <dgm:bulletEnabled val="1"/>
        </dgm:presLayoutVars>
      </dgm:prSet>
      <dgm:spPr/>
    </dgm:pt>
    <dgm:pt modelId="{C3AFA444-3974-6648-A23C-3058B271C085}" type="pres">
      <dgm:prSet presAssocID="{D0D72F2D-839E-CE4B-A6EA-185F9540FCBC}" presName="spacing" presStyleCnt="0"/>
      <dgm:spPr/>
    </dgm:pt>
    <dgm:pt modelId="{A6B1AF4D-607D-034B-86DC-7818AC32C276}" type="pres">
      <dgm:prSet presAssocID="{580A93D0-C2C3-9340-99B7-B0AE4CB99F61}" presName="composite" presStyleCnt="0"/>
      <dgm:spPr/>
    </dgm:pt>
    <dgm:pt modelId="{70DFD138-12A8-2144-A53A-6A5EA88B8F77}" type="pres">
      <dgm:prSet presAssocID="{580A93D0-C2C3-9340-99B7-B0AE4CB99F61}" presName="imgShp" presStyleLbl="fgImgPlace1" presStyleIdx="3" presStyleCnt="7"/>
      <dgm:spPr/>
    </dgm:pt>
    <dgm:pt modelId="{EFA6A941-CD0D-294E-BF5F-049A961A3DFB}" type="pres">
      <dgm:prSet presAssocID="{580A93D0-C2C3-9340-99B7-B0AE4CB99F61}" presName="txShp" presStyleLbl="node1" presStyleIdx="3" presStyleCnt="7">
        <dgm:presLayoutVars>
          <dgm:bulletEnabled val="1"/>
        </dgm:presLayoutVars>
      </dgm:prSet>
      <dgm:spPr/>
    </dgm:pt>
    <dgm:pt modelId="{A2DDC4F6-0DD7-FB49-83FF-BF4DA307E2B7}" type="pres">
      <dgm:prSet presAssocID="{E0238DD8-300E-BD46-AE0C-E9519403BCDE}" presName="spacing" presStyleCnt="0"/>
      <dgm:spPr/>
    </dgm:pt>
    <dgm:pt modelId="{A6F008C1-C800-6244-8EF1-A5DAB7AE40DF}" type="pres">
      <dgm:prSet presAssocID="{63D886FF-D789-2C4B-85FC-08EEA6E0D961}" presName="composite" presStyleCnt="0"/>
      <dgm:spPr/>
    </dgm:pt>
    <dgm:pt modelId="{4BDA164A-220A-2A4B-AE20-F8CED61A97BE}" type="pres">
      <dgm:prSet presAssocID="{63D886FF-D789-2C4B-85FC-08EEA6E0D961}" presName="imgShp" presStyleLbl="fgImgPlace1" presStyleIdx="4" presStyleCnt="7"/>
      <dgm:spPr/>
    </dgm:pt>
    <dgm:pt modelId="{972CAC99-4AB5-C74E-A600-481D551DA928}" type="pres">
      <dgm:prSet presAssocID="{63D886FF-D789-2C4B-85FC-08EEA6E0D961}" presName="txShp" presStyleLbl="node1" presStyleIdx="4" presStyleCnt="7">
        <dgm:presLayoutVars>
          <dgm:bulletEnabled val="1"/>
        </dgm:presLayoutVars>
      </dgm:prSet>
      <dgm:spPr/>
    </dgm:pt>
    <dgm:pt modelId="{9E7E16E8-4C04-AF49-90A6-D8C56F03383E}" type="pres">
      <dgm:prSet presAssocID="{C1632890-8622-3E46-96A7-7DDDECA99CEC}" presName="spacing" presStyleCnt="0"/>
      <dgm:spPr/>
    </dgm:pt>
    <dgm:pt modelId="{FC7572A9-46B4-6846-AE47-68BFE92EF5DA}" type="pres">
      <dgm:prSet presAssocID="{18D246D4-E338-5046-BB64-7B9B3D428533}" presName="composite" presStyleCnt="0"/>
      <dgm:spPr/>
    </dgm:pt>
    <dgm:pt modelId="{72110C02-F6CD-0642-A504-67BCABD6B9D6}" type="pres">
      <dgm:prSet presAssocID="{18D246D4-E338-5046-BB64-7B9B3D428533}" presName="imgShp" presStyleLbl="fgImgPlace1" presStyleIdx="5" presStyleCnt="7"/>
      <dgm:spPr/>
    </dgm:pt>
    <dgm:pt modelId="{3C168068-CBEE-D048-BC29-B73741264A41}" type="pres">
      <dgm:prSet presAssocID="{18D246D4-E338-5046-BB64-7B9B3D428533}" presName="txShp" presStyleLbl="node1" presStyleIdx="5" presStyleCnt="7">
        <dgm:presLayoutVars>
          <dgm:bulletEnabled val="1"/>
        </dgm:presLayoutVars>
      </dgm:prSet>
      <dgm:spPr/>
    </dgm:pt>
    <dgm:pt modelId="{0A5FC826-C7A2-C846-8C28-E7D7FC5C7DAA}" type="pres">
      <dgm:prSet presAssocID="{33128822-903F-4E42-80E7-AC844F74FB24}" presName="spacing" presStyleCnt="0"/>
      <dgm:spPr/>
    </dgm:pt>
    <dgm:pt modelId="{22E4D04C-2BF0-5F48-B833-52D6BF1D5E44}" type="pres">
      <dgm:prSet presAssocID="{6B8C4B3F-1AD9-6349-8148-7B0EB0625787}" presName="composite" presStyleCnt="0"/>
      <dgm:spPr/>
    </dgm:pt>
    <dgm:pt modelId="{86425D86-EF83-9643-8E6E-18807DAC7FAA}" type="pres">
      <dgm:prSet presAssocID="{6B8C4B3F-1AD9-6349-8148-7B0EB0625787}" presName="imgShp" presStyleLbl="fgImgPlace1" presStyleIdx="6" presStyleCnt="7"/>
      <dgm:spPr/>
    </dgm:pt>
    <dgm:pt modelId="{D56A15EC-48E5-2344-8558-B6A2E682A8F5}" type="pres">
      <dgm:prSet presAssocID="{6B8C4B3F-1AD9-6349-8148-7B0EB0625787}" presName="txShp" presStyleLbl="node1" presStyleIdx="6" presStyleCnt="7">
        <dgm:presLayoutVars>
          <dgm:bulletEnabled val="1"/>
        </dgm:presLayoutVars>
      </dgm:prSet>
      <dgm:spPr/>
    </dgm:pt>
  </dgm:ptLst>
  <dgm:cxnLst>
    <dgm:cxn modelId="{DFA5F920-CA38-8D46-A951-95326F10DE9D}" srcId="{32825FE9-AAFF-E242-9368-86E1F97AE525}" destId="{D3DA3163-724D-FA41-B3F5-B4DD2E89EF81}" srcOrd="2" destOrd="0" parTransId="{0FA06440-521E-E34C-89F5-0FB5624B6149}" sibTransId="{D0D72F2D-839E-CE4B-A6EA-185F9540FCBC}"/>
    <dgm:cxn modelId="{6BD71228-7971-B74A-968B-B0F22E25B281}" type="presOf" srcId="{6B8C4B3F-1AD9-6349-8148-7B0EB0625787}" destId="{D56A15EC-48E5-2344-8558-B6A2E682A8F5}" srcOrd="0" destOrd="0" presId="urn:microsoft.com/office/officeart/2005/8/layout/vList3"/>
    <dgm:cxn modelId="{096C5631-9ACE-4E46-B6E4-0E27E53C8C77}" srcId="{32825FE9-AAFF-E242-9368-86E1F97AE525}" destId="{E1D4028D-2FE3-8843-BB7C-A84C66ABD895}" srcOrd="1" destOrd="0" parTransId="{8929876B-94B9-144E-9A82-20162087207E}" sibTransId="{B1AD5544-057A-8C40-8A7F-3C0A98CA7B8C}"/>
    <dgm:cxn modelId="{BD25F632-B4CA-A34B-B17E-8736A1E64EDF}" type="presOf" srcId="{63D886FF-D789-2C4B-85FC-08EEA6E0D961}" destId="{972CAC99-4AB5-C74E-A600-481D551DA928}" srcOrd="0" destOrd="0" presId="urn:microsoft.com/office/officeart/2005/8/layout/vList3"/>
    <dgm:cxn modelId="{5975AF41-B66B-894F-8EED-5563ECFA5CF0}" type="presOf" srcId="{DA4C4A0D-2FC4-6544-8AAE-DB8194C54AE6}" destId="{F21AEF85-81F9-B343-B112-B6F5F75AA88F}" srcOrd="0" destOrd="0" presId="urn:microsoft.com/office/officeart/2005/8/layout/vList3"/>
    <dgm:cxn modelId="{0623B341-F95E-964C-AAEB-D899400C99A9}" srcId="{32825FE9-AAFF-E242-9368-86E1F97AE525}" destId="{63D886FF-D789-2C4B-85FC-08EEA6E0D961}" srcOrd="4" destOrd="0" parTransId="{C3667D60-123F-C643-ADD0-FB91BDBC7E93}" sibTransId="{C1632890-8622-3E46-96A7-7DDDECA99CEC}"/>
    <dgm:cxn modelId="{486E0572-F7B1-814F-9D06-94690DFE53ED}" srcId="{32825FE9-AAFF-E242-9368-86E1F97AE525}" destId="{580A93D0-C2C3-9340-99B7-B0AE4CB99F61}" srcOrd="3" destOrd="0" parTransId="{ECEF22D3-9509-484C-B946-5D00B964EDE5}" sibTransId="{E0238DD8-300E-BD46-AE0C-E9519403BCDE}"/>
    <dgm:cxn modelId="{A40B5C79-74CF-524E-A07E-8BF54A065E61}" srcId="{32825FE9-AAFF-E242-9368-86E1F97AE525}" destId="{18D246D4-E338-5046-BB64-7B9B3D428533}" srcOrd="5" destOrd="0" parTransId="{7D1152B7-7826-324E-87BD-7F79E1F5514A}" sibTransId="{33128822-903F-4E42-80E7-AC844F74FB24}"/>
    <dgm:cxn modelId="{6A04798D-3BD0-C44D-BB6A-26F42ED96AE7}" srcId="{32825FE9-AAFF-E242-9368-86E1F97AE525}" destId="{6B8C4B3F-1AD9-6349-8148-7B0EB0625787}" srcOrd="6" destOrd="0" parTransId="{5341DA99-A33C-1F4F-B0B1-7177140C5761}" sibTransId="{E264ED1E-8E84-4642-8EB7-E1F863D2366B}"/>
    <dgm:cxn modelId="{18BB0C9B-10DF-0F4F-9DA8-2A2DC38C7E46}" srcId="{32825FE9-AAFF-E242-9368-86E1F97AE525}" destId="{DA4C4A0D-2FC4-6544-8AAE-DB8194C54AE6}" srcOrd="0" destOrd="0" parTransId="{4A7442C6-BCE3-DC4A-AB7B-2E6AADBF7CB4}" sibTransId="{3F0CCC4C-E385-474B-BE8B-2DD4F7723610}"/>
    <dgm:cxn modelId="{95FED59C-9298-0544-BD5B-60BE549C539D}" type="presOf" srcId="{D3DA3163-724D-FA41-B3F5-B4DD2E89EF81}" destId="{9641C956-2BF2-3349-9837-990469460EE7}" srcOrd="0" destOrd="0" presId="urn:microsoft.com/office/officeart/2005/8/layout/vList3"/>
    <dgm:cxn modelId="{60F4F2BB-6D74-5645-8BE7-83205BB8A4E7}" type="presOf" srcId="{18D246D4-E338-5046-BB64-7B9B3D428533}" destId="{3C168068-CBEE-D048-BC29-B73741264A41}" srcOrd="0" destOrd="0" presId="urn:microsoft.com/office/officeart/2005/8/layout/vList3"/>
    <dgm:cxn modelId="{371E82C2-D764-2643-9C72-592E45789E39}" type="presOf" srcId="{580A93D0-C2C3-9340-99B7-B0AE4CB99F61}" destId="{EFA6A941-CD0D-294E-BF5F-049A961A3DFB}" srcOrd="0" destOrd="0" presId="urn:microsoft.com/office/officeart/2005/8/layout/vList3"/>
    <dgm:cxn modelId="{B51625F1-0D58-2543-95FC-75791FF30099}" type="presOf" srcId="{E1D4028D-2FE3-8843-BB7C-A84C66ABD895}" destId="{23167AA6-DE84-334C-9942-7FD1F0D17DA3}" srcOrd="0" destOrd="0" presId="urn:microsoft.com/office/officeart/2005/8/layout/vList3"/>
    <dgm:cxn modelId="{DD1FE0FD-6818-A246-BA04-2DF7BAACBE4E}" type="presOf" srcId="{32825FE9-AAFF-E242-9368-86E1F97AE525}" destId="{97AF9159-D3AE-8740-865C-C75DFAE73579}" srcOrd="0" destOrd="0" presId="urn:microsoft.com/office/officeart/2005/8/layout/vList3"/>
    <dgm:cxn modelId="{D190DBE9-FC9E-914D-A27A-68DE60266DA3}" type="presParOf" srcId="{97AF9159-D3AE-8740-865C-C75DFAE73579}" destId="{A247B147-4F75-6241-BDD8-A963C3CECC3C}" srcOrd="0" destOrd="0" presId="urn:microsoft.com/office/officeart/2005/8/layout/vList3"/>
    <dgm:cxn modelId="{738BA0DD-5DC8-BA44-9492-6E8719C4ED76}" type="presParOf" srcId="{A247B147-4F75-6241-BDD8-A963C3CECC3C}" destId="{CB6D9AB9-E0BE-284D-B5FB-797B96C7AC7B}" srcOrd="0" destOrd="0" presId="urn:microsoft.com/office/officeart/2005/8/layout/vList3"/>
    <dgm:cxn modelId="{0A8B2BC1-1D72-D541-B356-DADF17B1CA89}" type="presParOf" srcId="{A247B147-4F75-6241-BDD8-A963C3CECC3C}" destId="{F21AEF85-81F9-B343-B112-B6F5F75AA88F}" srcOrd="1" destOrd="0" presId="urn:microsoft.com/office/officeart/2005/8/layout/vList3"/>
    <dgm:cxn modelId="{ABD0915C-5C62-8244-B534-F77B02B715F5}" type="presParOf" srcId="{97AF9159-D3AE-8740-865C-C75DFAE73579}" destId="{9218D89E-890D-4B45-A11A-10410C7AB54F}" srcOrd="1" destOrd="0" presId="urn:microsoft.com/office/officeart/2005/8/layout/vList3"/>
    <dgm:cxn modelId="{0E5CE385-254A-4C45-8626-402256802DA5}" type="presParOf" srcId="{97AF9159-D3AE-8740-865C-C75DFAE73579}" destId="{4D32F762-3F9A-0D48-B09D-837B873911A7}" srcOrd="2" destOrd="0" presId="urn:microsoft.com/office/officeart/2005/8/layout/vList3"/>
    <dgm:cxn modelId="{DCBF35A7-8BF8-2943-B9CA-77B8CA42C9EE}" type="presParOf" srcId="{4D32F762-3F9A-0D48-B09D-837B873911A7}" destId="{B6F12825-8AE3-0147-9AD3-42099A81B97B}" srcOrd="0" destOrd="0" presId="urn:microsoft.com/office/officeart/2005/8/layout/vList3"/>
    <dgm:cxn modelId="{CC0A5513-978A-5A4E-BE79-78078EBF06F5}" type="presParOf" srcId="{4D32F762-3F9A-0D48-B09D-837B873911A7}" destId="{23167AA6-DE84-334C-9942-7FD1F0D17DA3}" srcOrd="1" destOrd="0" presId="urn:microsoft.com/office/officeart/2005/8/layout/vList3"/>
    <dgm:cxn modelId="{9C1CC1B1-8F5B-C441-822F-4FC8B2D88A85}" type="presParOf" srcId="{97AF9159-D3AE-8740-865C-C75DFAE73579}" destId="{6C2EE42A-B16E-0345-B481-0F7C59CC87E0}" srcOrd="3" destOrd="0" presId="urn:microsoft.com/office/officeart/2005/8/layout/vList3"/>
    <dgm:cxn modelId="{ABDAB6CD-5F15-0C41-92F0-B404E7EED0CB}" type="presParOf" srcId="{97AF9159-D3AE-8740-865C-C75DFAE73579}" destId="{F5114880-7CF1-4442-A187-AC862EB1C978}" srcOrd="4" destOrd="0" presId="urn:microsoft.com/office/officeart/2005/8/layout/vList3"/>
    <dgm:cxn modelId="{4BD23B5F-586A-934E-9B7C-F4F160C93472}" type="presParOf" srcId="{F5114880-7CF1-4442-A187-AC862EB1C978}" destId="{545E8002-CC69-094E-8DAC-3597B72A63E2}" srcOrd="0" destOrd="0" presId="urn:microsoft.com/office/officeart/2005/8/layout/vList3"/>
    <dgm:cxn modelId="{43C8E2DC-13F9-544C-ADB1-0C3DF837AF60}" type="presParOf" srcId="{F5114880-7CF1-4442-A187-AC862EB1C978}" destId="{9641C956-2BF2-3349-9837-990469460EE7}" srcOrd="1" destOrd="0" presId="urn:microsoft.com/office/officeart/2005/8/layout/vList3"/>
    <dgm:cxn modelId="{10DB874A-A5C7-844A-B6DE-D9603B190ED0}" type="presParOf" srcId="{97AF9159-D3AE-8740-865C-C75DFAE73579}" destId="{C3AFA444-3974-6648-A23C-3058B271C085}" srcOrd="5" destOrd="0" presId="urn:microsoft.com/office/officeart/2005/8/layout/vList3"/>
    <dgm:cxn modelId="{4AA16F4D-4E8A-414A-BBD8-D4ECEC4DB5A5}" type="presParOf" srcId="{97AF9159-D3AE-8740-865C-C75DFAE73579}" destId="{A6B1AF4D-607D-034B-86DC-7818AC32C276}" srcOrd="6" destOrd="0" presId="urn:microsoft.com/office/officeart/2005/8/layout/vList3"/>
    <dgm:cxn modelId="{B0EEF4CC-CD87-6B4E-833A-5CB94D18493B}" type="presParOf" srcId="{A6B1AF4D-607D-034B-86DC-7818AC32C276}" destId="{70DFD138-12A8-2144-A53A-6A5EA88B8F77}" srcOrd="0" destOrd="0" presId="urn:microsoft.com/office/officeart/2005/8/layout/vList3"/>
    <dgm:cxn modelId="{AC38417A-C92E-2F44-8FEA-352AC8C07DFF}" type="presParOf" srcId="{A6B1AF4D-607D-034B-86DC-7818AC32C276}" destId="{EFA6A941-CD0D-294E-BF5F-049A961A3DFB}" srcOrd="1" destOrd="0" presId="urn:microsoft.com/office/officeart/2005/8/layout/vList3"/>
    <dgm:cxn modelId="{6F677B97-788B-8346-BCB5-7177C9DC6C5E}" type="presParOf" srcId="{97AF9159-D3AE-8740-865C-C75DFAE73579}" destId="{A2DDC4F6-0DD7-FB49-83FF-BF4DA307E2B7}" srcOrd="7" destOrd="0" presId="urn:microsoft.com/office/officeart/2005/8/layout/vList3"/>
    <dgm:cxn modelId="{1CBB7971-D9BA-4147-B79A-56992B24EAF8}" type="presParOf" srcId="{97AF9159-D3AE-8740-865C-C75DFAE73579}" destId="{A6F008C1-C800-6244-8EF1-A5DAB7AE40DF}" srcOrd="8" destOrd="0" presId="urn:microsoft.com/office/officeart/2005/8/layout/vList3"/>
    <dgm:cxn modelId="{1B46001F-B081-384B-8F2B-EAF9F7DDCC63}" type="presParOf" srcId="{A6F008C1-C800-6244-8EF1-A5DAB7AE40DF}" destId="{4BDA164A-220A-2A4B-AE20-F8CED61A97BE}" srcOrd="0" destOrd="0" presId="urn:microsoft.com/office/officeart/2005/8/layout/vList3"/>
    <dgm:cxn modelId="{BB1C9DBC-AA1D-7745-9A7D-B54754A25054}" type="presParOf" srcId="{A6F008C1-C800-6244-8EF1-A5DAB7AE40DF}" destId="{972CAC99-4AB5-C74E-A600-481D551DA928}" srcOrd="1" destOrd="0" presId="urn:microsoft.com/office/officeart/2005/8/layout/vList3"/>
    <dgm:cxn modelId="{93DF2316-3EE7-E844-8E1B-079CC61676E7}" type="presParOf" srcId="{97AF9159-D3AE-8740-865C-C75DFAE73579}" destId="{9E7E16E8-4C04-AF49-90A6-D8C56F03383E}" srcOrd="9" destOrd="0" presId="urn:microsoft.com/office/officeart/2005/8/layout/vList3"/>
    <dgm:cxn modelId="{771A6EBB-BB67-5E4E-A7DA-D429A6E1CDD1}" type="presParOf" srcId="{97AF9159-D3AE-8740-865C-C75DFAE73579}" destId="{FC7572A9-46B4-6846-AE47-68BFE92EF5DA}" srcOrd="10" destOrd="0" presId="urn:microsoft.com/office/officeart/2005/8/layout/vList3"/>
    <dgm:cxn modelId="{E2DA401B-929B-8749-A723-5494338F46DC}" type="presParOf" srcId="{FC7572A9-46B4-6846-AE47-68BFE92EF5DA}" destId="{72110C02-F6CD-0642-A504-67BCABD6B9D6}" srcOrd="0" destOrd="0" presId="urn:microsoft.com/office/officeart/2005/8/layout/vList3"/>
    <dgm:cxn modelId="{2B400A1E-F658-464E-B94A-0C0F1D068DCD}" type="presParOf" srcId="{FC7572A9-46B4-6846-AE47-68BFE92EF5DA}" destId="{3C168068-CBEE-D048-BC29-B73741264A41}" srcOrd="1" destOrd="0" presId="urn:microsoft.com/office/officeart/2005/8/layout/vList3"/>
    <dgm:cxn modelId="{DD803ADC-5455-EF4F-B0FD-18AAE9B96C76}" type="presParOf" srcId="{97AF9159-D3AE-8740-865C-C75DFAE73579}" destId="{0A5FC826-C7A2-C846-8C28-E7D7FC5C7DAA}" srcOrd="11" destOrd="0" presId="urn:microsoft.com/office/officeart/2005/8/layout/vList3"/>
    <dgm:cxn modelId="{0D3E0358-E2F5-7E4B-A073-502D16AE7271}" type="presParOf" srcId="{97AF9159-D3AE-8740-865C-C75DFAE73579}" destId="{22E4D04C-2BF0-5F48-B833-52D6BF1D5E44}" srcOrd="12" destOrd="0" presId="urn:microsoft.com/office/officeart/2005/8/layout/vList3"/>
    <dgm:cxn modelId="{FE9BBBB5-AF7E-8949-902A-5FF4E8E8431D}" type="presParOf" srcId="{22E4D04C-2BF0-5F48-B833-52D6BF1D5E44}" destId="{86425D86-EF83-9643-8E6E-18807DAC7FAA}" srcOrd="0" destOrd="0" presId="urn:microsoft.com/office/officeart/2005/8/layout/vList3"/>
    <dgm:cxn modelId="{E3480DF2-1BFD-324E-8893-AB5F1EB842A2}" type="presParOf" srcId="{22E4D04C-2BF0-5F48-B833-52D6BF1D5E44}" destId="{D56A15EC-48E5-2344-8558-B6A2E682A8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A63063-14D8-3945-887F-8AA64D06392F}" type="doc">
      <dgm:prSet loTypeId="urn:microsoft.com/office/officeart/2005/8/layout/vList5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88F15D-6CCD-8441-B0E8-68E64D68D6ED}">
      <dgm:prSet phldrT="[Text]"/>
      <dgm:spPr/>
      <dgm:t>
        <a:bodyPr/>
        <a:lstStyle/>
        <a:p>
          <a:r>
            <a:rPr lang="en-US" dirty="0"/>
            <a:t>Note List Display</a:t>
          </a:r>
        </a:p>
      </dgm:t>
    </dgm:pt>
    <dgm:pt modelId="{40FADB2F-D856-9948-9E6C-CA99D83A3179}" type="parTrans" cxnId="{8DEB7A09-3EAD-2E43-A0B3-ABE2FDB2AC83}">
      <dgm:prSet/>
      <dgm:spPr/>
      <dgm:t>
        <a:bodyPr/>
        <a:lstStyle/>
        <a:p>
          <a:endParaRPr lang="en-US"/>
        </a:p>
      </dgm:t>
    </dgm:pt>
    <dgm:pt modelId="{E8210BAA-09EC-F449-9605-868BD70BABD9}" type="sibTrans" cxnId="{8DEB7A09-3EAD-2E43-A0B3-ABE2FDB2AC83}">
      <dgm:prSet/>
      <dgm:spPr/>
      <dgm:t>
        <a:bodyPr/>
        <a:lstStyle/>
        <a:p>
          <a:endParaRPr lang="en-US"/>
        </a:p>
      </dgm:t>
    </dgm:pt>
    <dgm:pt modelId="{51DE7A2F-DB7A-6C48-84BD-E178815A9100}">
      <dgm:prSet phldrT="[Text]"/>
      <dgm:spPr/>
      <dgm:t>
        <a:bodyPr/>
        <a:lstStyle/>
        <a:p>
          <a:r>
            <a:rPr lang="en-US" dirty="0"/>
            <a:t>The home page, or main page shows all the list of notes created by the logged in user.</a:t>
          </a:r>
        </a:p>
      </dgm:t>
    </dgm:pt>
    <dgm:pt modelId="{6403DACF-D292-EB49-855C-946C8888203C}" type="parTrans" cxnId="{5FF139DA-49B0-7F47-A7B7-04BAD690AF03}">
      <dgm:prSet/>
      <dgm:spPr/>
      <dgm:t>
        <a:bodyPr/>
        <a:lstStyle/>
        <a:p>
          <a:endParaRPr lang="en-US"/>
        </a:p>
      </dgm:t>
    </dgm:pt>
    <dgm:pt modelId="{0267175E-72C8-244F-A481-F3BAA3F190F7}" type="sibTrans" cxnId="{5FF139DA-49B0-7F47-A7B7-04BAD690AF03}">
      <dgm:prSet/>
      <dgm:spPr/>
      <dgm:t>
        <a:bodyPr/>
        <a:lstStyle/>
        <a:p>
          <a:endParaRPr lang="en-US"/>
        </a:p>
      </dgm:t>
    </dgm:pt>
    <dgm:pt modelId="{AD9032FC-A9AA-ED49-8E14-79DDDB75175D}">
      <dgm:prSet phldrT="[Text]"/>
      <dgm:spPr/>
      <dgm:t>
        <a:bodyPr/>
        <a:lstStyle/>
        <a:p>
          <a:r>
            <a:rPr lang="en-US" dirty="0"/>
            <a:t>Contains the button for adding a new note</a:t>
          </a:r>
        </a:p>
      </dgm:t>
    </dgm:pt>
    <dgm:pt modelId="{B585FCB3-7852-A14B-8883-84B7C381E153}" type="parTrans" cxnId="{AFD3D5E0-77EF-3643-AA37-FEE288AB0DC4}">
      <dgm:prSet/>
      <dgm:spPr/>
      <dgm:t>
        <a:bodyPr/>
        <a:lstStyle/>
        <a:p>
          <a:endParaRPr lang="en-US"/>
        </a:p>
      </dgm:t>
    </dgm:pt>
    <dgm:pt modelId="{FA5FF159-4B2A-A948-A646-E84089ECD3A4}" type="sibTrans" cxnId="{AFD3D5E0-77EF-3643-AA37-FEE288AB0DC4}">
      <dgm:prSet/>
      <dgm:spPr/>
      <dgm:t>
        <a:bodyPr/>
        <a:lstStyle/>
        <a:p>
          <a:endParaRPr lang="en-US"/>
        </a:p>
      </dgm:t>
    </dgm:pt>
    <dgm:pt modelId="{1C67B24A-74F5-E149-965B-95C1FC8A4455}">
      <dgm:prSet phldrT="[Text]"/>
      <dgm:spPr/>
      <dgm:t>
        <a:bodyPr/>
        <a:lstStyle/>
        <a:p>
          <a:r>
            <a:rPr lang="en-US" dirty="0"/>
            <a:t>Add Note</a:t>
          </a:r>
        </a:p>
      </dgm:t>
    </dgm:pt>
    <dgm:pt modelId="{5EAAF8F4-42DA-174A-9571-D4196AEC5BCF}" type="parTrans" cxnId="{6703DF61-F8DB-2746-88A3-C45D64925018}">
      <dgm:prSet/>
      <dgm:spPr/>
      <dgm:t>
        <a:bodyPr/>
        <a:lstStyle/>
        <a:p>
          <a:endParaRPr lang="en-US"/>
        </a:p>
      </dgm:t>
    </dgm:pt>
    <dgm:pt modelId="{C01ACA73-064F-3B4F-B478-5C4A3CAA96B5}" type="sibTrans" cxnId="{6703DF61-F8DB-2746-88A3-C45D64925018}">
      <dgm:prSet/>
      <dgm:spPr/>
      <dgm:t>
        <a:bodyPr/>
        <a:lstStyle/>
        <a:p>
          <a:endParaRPr lang="en-US"/>
        </a:p>
      </dgm:t>
    </dgm:pt>
    <dgm:pt modelId="{FBD583BF-6E8B-E945-BCAD-CDE9A0B17510}">
      <dgm:prSet phldrT="[Text]"/>
      <dgm:spPr/>
      <dgm:t>
        <a:bodyPr/>
        <a:lstStyle/>
        <a:p>
          <a:r>
            <a:rPr lang="en-US" dirty="0"/>
            <a:t>Logged in user can add new note and enters details of a new note, the title and contents</a:t>
          </a:r>
        </a:p>
      </dgm:t>
    </dgm:pt>
    <dgm:pt modelId="{02759B02-7101-2C44-8228-AB146A2B453C}" type="parTrans" cxnId="{46D81A7C-FE00-8C4B-B4CC-B4D774087B3B}">
      <dgm:prSet/>
      <dgm:spPr/>
      <dgm:t>
        <a:bodyPr/>
        <a:lstStyle/>
        <a:p>
          <a:endParaRPr lang="en-US"/>
        </a:p>
      </dgm:t>
    </dgm:pt>
    <dgm:pt modelId="{BE1096E4-AE21-874F-B2B4-AEA11D1B16F4}" type="sibTrans" cxnId="{46D81A7C-FE00-8C4B-B4CC-B4D774087B3B}">
      <dgm:prSet/>
      <dgm:spPr/>
      <dgm:t>
        <a:bodyPr/>
        <a:lstStyle/>
        <a:p>
          <a:endParaRPr lang="en-US"/>
        </a:p>
      </dgm:t>
    </dgm:pt>
    <dgm:pt modelId="{AA24EA84-EEC7-8446-BFE9-7D868993AAFC}">
      <dgm:prSet phldrT="[Text]"/>
      <dgm:spPr/>
      <dgm:t>
        <a:bodyPr/>
        <a:lstStyle/>
        <a:p>
          <a:r>
            <a:rPr lang="en-US" dirty="0"/>
            <a:t>Update Note</a:t>
          </a:r>
        </a:p>
      </dgm:t>
    </dgm:pt>
    <dgm:pt modelId="{ED8DD4DC-C93A-E94A-8ED7-1403F3593247}" type="parTrans" cxnId="{35EEBE87-800E-F545-B82B-4090C37A5CC0}">
      <dgm:prSet/>
      <dgm:spPr/>
      <dgm:t>
        <a:bodyPr/>
        <a:lstStyle/>
        <a:p>
          <a:endParaRPr lang="en-US"/>
        </a:p>
      </dgm:t>
    </dgm:pt>
    <dgm:pt modelId="{7912A7F6-B1E3-D540-A845-02DF1543F611}" type="sibTrans" cxnId="{35EEBE87-800E-F545-B82B-4090C37A5CC0}">
      <dgm:prSet/>
      <dgm:spPr/>
      <dgm:t>
        <a:bodyPr/>
        <a:lstStyle/>
        <a:p>
          <a:endParaRPr lang="en-US"/>
        </a:p>
      </dgm:t>
    </dgm:pt>
    <dgm:pt modelId="{14797E37-49A0-694B-8AB2-334156917C64}">
      <dgm:prSet phldrT="[Text]"/>
      <dgm:spPr/>
      <dgm:t>
        <a:bodyPr/>
        <a:lstStyle/>
        <a:p>
          <a:r>
            <a:rPr lang="en-US" dirty="0"/>
            <a:t>Entered notes can be updated by clicking the title of the note, list in main page will be updated</a:t>
          </a:r>
        </a:p>
      </dgm:t>
    </dgm:pt>
    <dgm:pt modelId="{3539BEAE-8F64-7645-8492-A3AE26DD1281}" type="parTrans" cxnId="{D63EA826-9115-9C47-8812-D45F64C23923}">
      <dgm:prSet/>
      <dgm:spPr/>
      <dgm:t>
        <a:bodyPr/>
        <a:lstStyle/>
        <a:p>
          <a:endParaRPr lang="en-US"/>
        </a:p>
      </dgm:t>
    </dgm:pt>
    <dgm:pt modelId="{1863932C-AEA1-8A49-BB07-B71910903A98}" type="sibTrans" cxnId="{D63EA826-9115-9C47-8812-D45F64C23923}">
      <dgm:prSet/>
      <dgm:spPr/>
      <dgm:t>
        <a:bodyPr/>
        <a:lstStyle/>
        <a:p>
          <a:endParaRPr lang="en-US"/>
        </a:p>
      </dgm:t>
    </dgm:pt>
    <dgm:pt modelId="{E31133E6-23F4-DD4E-9A5A-B87EA7FA2260}">
      <dgm:prSet/>
      <dgm:spPr/>
      <dgm:t>
        <a:bodyPr/>
        <a:lstStyle/>
        <a:p>
          <a:r>
            <a:rPr lang="en-US" dirty="0"/>
            <a:t>Delete Note</a:t>
          </a:r>
        </a:p>
      </dgm:t>
    </dgm:pt>
    <dgm:pt modelId="{D2E9105F-406F-A44B-B985-DD811392A57A}" type="parTrans" cxnId="{244198D5-E21E-C143-A084-6C38E7FB803C}">
      <dgm:prSet/>
      <dgm:spPr/>
      <dgm:t>
        <a:bodyPr/>
        <a:lstStyle/>
        <a:p>
          <a:endParaRPr lang="en-US"/>
        </a:p>
      </dgm:t>
    </dgm:pt>
    <dgm:pt modelId="{A7540A2C-A154-9E4D-8286-931F9E18D4DF}" type="sibTrans" cxnId="{244198D5-E21E-C143-A084-6C38E7FB803C}">
      <dgm:prSet/>
      <dgm:spPr/>
      <dgm:t>
        <a:bodyPr/>
        <a:lstStyle/>
        <a:p>
          <a:endParaRPr lang="en-US"/>
        </a:p>
      </dgm:t>
    </dgm:pt>
    <dgm:pt modelId="{8647CAE7-3F83-8B49-907E-9C28636480DD}">
      <dgm:prSet/>
      <dgm:spPr/>
      <dgm:t>
        <a:bodyPr/>
        <a:lstStyle/>
        <a:p>
          <a:r>
            <a:rPr lang="en-US" dirty="0"/>
            <a:t>Entered notes can be deleted, list in main page will be updated</a:t>
          </a:r>
        </a:p>
      </dgm:t>
    </dgm:pt>
    <dgm:pt modelId="{61DA54AB-2E92-4249-8E62-6BC5460EEF4D}" type="parTrans" cxnId="{C0A0F926-D7DA-7741-B640-7AB2532E0A11}">
      <dgm:prSet/>
      <dgm:spPr/>
      <dgm:t>
        <a:bodyPr/>
        <a:lstStyle/>
        <a:p>
          <a:endParaRPr lang="en-US"/>
        </a:p>
      </dgm:t>
    </dgm:pt>
    <dgm:pt modelId="{11E4EC06-9C41-C847-8E0F-8EA03712ABD6}" type="sibTrans" cxnId="{C0A0F926-D7DA-7741-B640-7AB2532E0A11}">
      <dgm:prSet/>
      <dgm:spPr/>
      <dgm:t>
        <a:bodyPr/>
        <a:lstStyle/>
        <a:p>
          <a:endParaRPr lang="en-US"/>
        </a:p>
      </dgm:t>
    </dgm:pt>
    <dgm:pt modelId="{BCDF6237-8211-644F-8479-F1F28EB51A50}">
      <dgm:prSet/>
      <dgm:spPr/>
      <dgm:t>
        <a:bodyPr/>
        <a:lstStyle/>
        <a:p>
          <a:r>
            <a:rPr lang="en-US" dirty="0"/>
            <a:t>User Log In/Out</a:t>
          </a:r>
        </a:p>
      </dgm:t>
    </dgm:pt>
    <dgm:pt modelId="{A3E285A4-7A93-714D-9F11-ED1D03033CDD}" type="parTrans" cxnId="{76F81020-F558-2A4D-9551-D5287B87DD94}">
      <dgm:prSet/>
      <dgm:spPr/>
      <dgm:t>
        <a:bodyPr/>
        <a:lstStyle/>
        <a:p>
          <a:endParaRPr lang="en-US"/>
        </a:p>
      </dgm:t>
    </dgm:pt>
    <dgm:pt modelId="{7E942D3A-FB29-F14C-89D6-6F46030F4E40}" type="sibTrans" cxnId="{76F81020-F558-2A4D-9551-D5287B87DD94}">
      <dgm:prSet/>
      <dgm:spPr/>
      <dgm:t>
        <a:bodyPr/>
        <a:lstStyle/>
        <a:p>
          <a:endParaRPr lang="en-US"/>
        </a:p>
      </dgm:t>
    </dgm:pt>
    <dgm:pt modelId="{40849FDC-9297-BC4A-A681-A84B009D50BF}">
      <dgm:prSet/>
      <dgm:spPr/>
      <dgm:t>
        <a:bodyPr/>
        <a:lstStyle/>
        <a:p>
          <a:r>
            <a:rPr lang="en-US" dirty="0"/>
            <a:t>User needs to log in order to add, update, or delete a note that is saved into his/her account.   Once logged in, all notes of the logged in user will be displayed</a:t>
          </a:r>
        </a:p>
      </dgm:t>
    </dgm:pt>
    <dgm:pt modelId="{CCE3F7E8-42A4-9641-8855-C4F02BD0AD78}" type="parTrans" cxnId="{D5FDB0DE-92B5-BD49-9C29-E35BF34E5430}">
      <dgm:prSet/>
      <dgm:spPr/>
      <dgm:t>
        <a:bodyPr/>
        <a:lstStyle/>
        <a:p>
          <a:endParaRPr lang="en-US"/>
        </a:p>
      </dgm:t>
    </dgm:pt>
    <dgm:pt modelId="{14EEDFCC-41A3-DD45-BE7C-900DAA16B0BD}" type="sibTrans" cxnId="{D5FDB0DE-92B5-BD49-9C29-E35BF34E5430}">
      <dgm:prSet/>
      <dgm:spPr/>
      <dgm:t>
        <a:bodyPr/>
        <a:lstStyle/>
        <a:p>
          <a:endParaRPr lang="en-US"/>
        </a:p>
      </dgm:t>
    </dgm:pt>
    <dgm:pt modelId="{E49E72CE-2C74-8948-ABDE-D2156EAA2903}">
      <dgm:prSet/>
      <dgm:spPr/>
      <dgm:t>
        <a:bodyPr/>
        <a:lstStyle/>
        <a:p>
          <a:r>
            <a:rPr lang="en-US" dirty="0"/>
            <a:t>Register</a:t>
          </a:r>
        </a:p>
      </dgm:t>
    </dgm:pt>
    <dgm:pt modelId="{1C2B42CA-16BA-6F48-B4C6-E0CDCADB03FB}" type="parTrans" cxnId="{14EAB607-9B0A-9547-A986-F495F0A2DEA2}">
      <dgm:prSet/>
      <dgm:spPr/>
      <dgm:t>
        <a:bodyPr/>
        <a:lstStyle/>
        <a:p>
          <a:endParaRPr lang="en-US"/>
        </a:p>
      </dgm:t>
    </dgm:pt>
    <dgm:pt modelId="{035D834C-8289-CA42-BD46-A3A6D40DA653}" type="sibTrans" cxnId="{14EAB607-9B0A-9547-A986-F495F0A2DEA2}">
      <dgm:prSet/>
      <dgm:spPr/>
      <dgm:t>
        <a:bodyPr/>
        <a:lstStyle/>
        <a:p>
          <a:endParaRPr lang="en-US"/>
        </a:p>
      </dgm:t>
    </dgm:pt>
    <dgm:pt modelId="{D4846956-90DF-BA40-A694-114DC770A02F}">
      <dgm:prSet/>
      <dgm:spPr/>
      <dgm:t>
        <a:bodyPr/>
        <a:lstStyle/>
        <a:p>
          <a:r>
            <a:rPr lang="en-US" dirty="0"/>
            <a:t>New user can register in order to enjoy </a:t>
          </a:r>
          <a:r>
            <a:rPr lang="en-US" dirty="0" err="1"/>
            <a:t>Ilista</a:t>
          </a:r>
          <a:r>
            <a:rPr lang="en-US" dirty="0"/>
            <a:t> app features</a:t>
          </a:r>
        </a:p>
      </dgm:t>
    </dgm:pt>
    <dgm:pt modelId="{E12D8532-CE0C-8C40-B0E9-481114F3AA64}" type="parTrans" cxnId="{03A43D53-D300-B743-9EDE-9A4BB61F674E}">
      <dgm:prSet/>
      <dgm:spPr/>
      <dgm:t>
        <a:bodyPr/>
        <a:lstStyle/>
        <a:p>
          <a:endParaRPr lang="en-US"/>
        </a:p>
      </dgm:t>
    </dgm:pt>
    <dgm:pt modelId="{4E86A515-8AEF-4041-A2A6-96A1932B822B}" type="sibTrans" cxnId="{03A43D53-D300-B743-9EDE-9A4BB61F674E}">
      <dgm:prSet/>
      <dgm:spPr/>
      <dgm:t>
        <a:bodyPr/>
        <a:lstStyle/>
        <a:p>
          <a:endParaRPr lang="en-US"/>
        </a:p>
      </dgm:t>
    </dgm:pt>
    <dgm:pt modelId="{780D805B-9E06-2C4C-80C1-EC9F16B68812}" type="pres">
      <dgm:prSet presAssocID="{19A63063-14D8-3945-887F-8AA64D06392F}" presName="Name0" presStyleCnt="0">
        <dgm:presLayoutVars>
          <dgm:dir/>
          <dgm:animLvl val="lvl"/>
          <dgm:resizeHandles val="exact"/>
        </dgm:presLayoutVars>
      </dgm:prSet>
      <dgm:spPr/>
    </dgm:pt>
    <dgm:pt modelId="{7F5832AD-E012-0E48-B38E-C9CEABA4B52A}" type="pres">
      <dgm:prSet presAssocID="{0388F15D-6CCD-8441-B0E8-68E64D68D6ED}" presName="linNode" presStyleCnt="0"/>
      <dgm:spPr/>
    </dgm:pt>
    <dgm:pt modelId="{98CF4F63-FDAA-5D43-B40E-0A24965EB2FB}" type="pres">
      <dgm:prSet presAssocID="{0388F15D-6CCD-8441-B0E8-68E64D68D6ED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ED0F9480-7773-DB42-9456-F31DEBEB4C7A}" type="pres">
      <dgm:prSet presAssocID="{0388F15D-6CCD-8441-B0E8-68E64D68D6ED}" presName="descendantText" presStyleLbl="alignAccFollowNode1" presStyleIdx="0" presStyleCnt="6">
        <dgm:presLayoutVars>
          <dgm:bulletEnabled val="1"/>
        </dgm:presLayoutVars>
      </dgm:prSet>
      <dgm:spPr/>
    </dgm:pt>
    <dgm:pt modelId="{30936F70-25F0-A54D-AC9A-A21A797FA153}" type="pres">
      <dgm:prSet presAssocID="{E8210BAA-09EC-F449-9605-868BD70BABD9}" presName="sp" presStyleCnt="0"/>
      <dgm:spPr/>
    </dgm:pt>
    <dgm:pt modelId="{05163DDB-02DF-D248-8080-ABD8631B61CF}" type="pres">
      <dgm:prSet presAssocID="{1C67B24A-74F5-E149-965B-95C1FC8A4455}" presName="linNode" presStyleCnt="0"/>
      <dgm:spPr/>
    </dgm:pt>
    <dgm:pt modelId="{C70B11D6-381F-5F4A-82B0-001624987E33}" type="pres">
      <dgm:prSet presAssocID="{1C67B24A-74F5-E149-965B-95C1FC8A4455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0E0F830C-6079-5642-927E-38A10536634F}" type="pres">
      <dgm:prSet presAssocID="{1C67B24A-74F5-E149-965B-95C1FC8A4455}" presName="descendantText" presStyleLbl="alignAccFollowNode1" presStyleIdx="1" presStyleCnt="6">
        <dgm:presLayoutVars>
          <dgm:bulletEnabled val="1"/>
        </dgm:presLayoutVars>
      </dgm:prSet>
      <dgm:spPr/>
    </dgm:pt>
    <dgm:pt modelId="{822A356A-0EDE-9943-920D-EF43A7103313}" type="pres">
      <dgm:prSet presAssocID="{C01ACA73-064F-3B4F-B478-5C4A3CAA96B5}" presName="sp" presStyleCnt="0"/>
      <dgm:spPr/>
    </dgm:pt>
    <dgm:pt modelId="{7DD0C7CA-B759-5F48-A27A-3BF7E304BED4}" type="pres">
      <dgm:prSet presAssocID="{AA24EA84-EEC7-8446-BFE9-7D868993AAFC}" presName="linNode" presStyleCnt="0"/>
      <dgm:spPr/>
    </dgm:pt>
    <dgm:pt modelId="{A989E0B7-039C-C346-9532-84D394D481C8}" type="pres">
      <dgm:prSet presAssocID="{AA24EA84-EEC7-8446-BFE9-7D868993AAFC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8C360EC5-D19B-4A43-A7CE-AD51C9E6DEC1}" type="pres">
      <dgm:prSet presAssocID="{AA24EA84-EEC7-8446-BFE9-7D868993AAFC}" presName="descendantText" presStyleLbl="alignAccFollowNode1" presStyleIdx="2" presStyleCnt="6">
        <dgm:presLayoutVars>
          <dgm:bulletEnabled val="1"/>
        </dgm:presLayoutVars>
      </dgm:prSet>
      <dgm:spPr/>
    </dgm:pt>
    <dgm:pt modelId="{412C6C7E-8E19-FA47-BA62-A35C563B0CE0}" type="pres">
      <dgm:prSet presAssocID="{7912A7F6-B1E3-D540-A845-02DF1543F611}" presName="sp" presStyleCnt="0"/>
      <dgm:spPr/>
    </dgm:pt>
    <dgm:pt modelId="{1B057362-A34F-AA45-BE3B-C6A8081736FD}" type="pres">
      <dgm:prSet presAssocID="{E31133E6-23F4-DD4E-9A5A-B87EA7FA2260}" presName="linNode" presStyleCnt="0"/>
      <dgm:spPr/>
    </dgm:pt>
    <dgm:pt modelId="{A20081FC-DDEB-A14F-8159-14F59B0473C0}" type="pres">
      <dgm:prSet presAssocID="{E31133E6-23F4-DD4E-9A5A-B87EA7FA2260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B7BBB264-50CE-7547-8BC4-A10B42218ACE}" type="pres">
      <dgm:prSet presAssocID="{E31133E6-23F4-DD4E-9A5A-B87EA7FA2260}" presName="descendantText" presStyleLbl="alignAccFollowNode1" presStyleIdx="3" presStyleCnt="6">
        <dgm:presLayoutVars>
          <dgm:bulletEnabled val="1"/>
        </dgm:presLayoutVars>
      </dgm:prSet>
      <dgm:spPr/>
    </dgm:pt>
    <dgm:pt modelId="{4FFAB98D-78ED-934F-8159-F61CB216E816}" type="pres">
      <dgm:prSet presAssocID="{A7540A2C-A154-9E4D-8286-931F9E18D4DF}" presName="sp" presStyleCnt="0"/>
      <dgm:spPr/>
    </dgm:pt>
    <dgm:pt modelId="{19AFEF2F-FE85-094E-8ECE-A1BE0045701C}" type="pres">
      <dgm:prSet presAssocID="{BCDF6237-8211-644F-8479-F1F28EB51A50}" presName="linNode" presStyleCnt="0"/>
      <dgm:spPr/>
    </dgm:pt>
    <dgm:pt modelId="{A293849F-7654-6E4A-98D9-87546B7F693B}" type="pres">
      <dgm:prSet presAssocID="{BCDF6237-8211-644F-8479-F1F28EB51A50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143D898F-4989-CD4D-88AC-383B666A0DA5}" type="pres">
      <dgm:prSet presAssocID="{BCDF6237-8211-644F-8479-F1F28EB51A50}" presName="descendantText" presStyleLbl="alignAccFollowNode1" presStyleIdx="4" presStyleCnt="6">
        <dgm:presLayoutVars>
          <dgm:bulletEnabled val="1"/>
        </dgm:presLayoutVars>
      </dgm:prSet>
      <dgm:spPr/>
    </dgm:pt>
    <dgm:pt modelId="{B7DFC891-500D-FD42-B85C-5B2B5D006E83}" type="pres">
      <dgm:prSet presAssocID="{7E942D3A-FB29-F14C-89D6-6F46030F4E40}" presName="sp" presStyleCnt="0"/>
      <dgm:spPr/>
    </dgm:pt>
    <dgm:pt modelId="{A7645EE1-A52D-9C47-B46F-B132E9FC797A}" type="pres">
      <dgm:prSet presAssocID="{E49E72CE-2C74-8948-ABDE-D2156EAA2903}" presName="linNode" presStyleCnt="0"/>
      <dgm:spPr/>
    </dgm:pt>
    <dgm:pt modelId="{1523DFF2-22D3-544E-9093-6A30CEAD3407}" type="pres">
      <dgm:prSet presAssocID="{E49E72CE-2C74-8948-ABDE-D2156EAA2903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1616CE42-3B40-B046-B951-590DF9CDA671}" type="pres">
      <dgm:prSet presAssocID="{E49E72CE-2C74-8948-ABDE-D2156EAA2903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0DF57A04-DED4-214A-AAFB-CBBBE0F58BC3}" type="presOf" srcId="{14797E37-49A0-694B-8AB2-334156917C64}" destId="{8C360EC5-D19B-4A43-A7CE-AD51C9E6DEC1}" srcOrd="0" destOrd="0" presId="urn:microsoft.com/office/officeart/2005/8/layout/vList5"/>
    <dgm:cxn modelId="{3A299105-9924-964B-8658-A6C6C0220F5D}" type="presOf" srcId="{51DE7A2F-DB7A-6C48-84BD-E178815A9100}" destId="{ED0F9480-7773-DB42-9456-F31DEBEB4C7A}" srcOrd="0" destOrd="0" presId="urn:microsoft.com/office/officeart/2005/8/layout/vList5"/>
    <dgm:cxn modelId="{14EAB607-9B0A-9547-A986-F495F0A2DEA2}" srcId="{19A63063-14D8-3945-887F-8AA64D06392F}" destId="{E49E72CE-2C74-8948-ABDE-D2156EAA2903}" srcOrd="5" destOrd="0" parTransId="{1C2B42CA-16BA-6F48-B4C6-E0CDCADB03FB}" sibTransId="{035D834C-8289-CA42-BD46-A3A6D40DA653}"/>
    <dgm:cxn modelId="{8DEB7A09-3EAD-2E43-A0B3-ABE2FDB2AC83}" srcId="{19A63063-14D8-3945-887F-8AA64D06392F}" destId="{0388F15D-6CCD-8441-B0E8-68E64D68D6ED}" srcOrd="0" destOrd="0" parTransId="{40FADB2F-D856-9948-9E6C-CA99D83A3179}" sibTransId="{E8210BAA-09EC-F449-9605-868BD70BABD9}"/>
    <dgm:cxn modelId="{AAA88F0E-717C-8745-99D7-312157361624}" type="presOf" srcId="{AA24EA84-EEC7-8446-BFE9-7D868993AAFC}" destId="{A989E0B7-039C-C346-9532-84D394D481C8}" srcOrd="0" destOrd="0" presId="urn:microsoft.com/office/officeart/2005/8/layout/vList5"/>
    <dgm:cxn modelId="{66ECB511-7D24-8641-8376-4317FB146958}" type="presOf" srcId="{FBD583BF-6E8B-E945-BCAD-CDE9A0B17510}" destId="{0E0F830C-6079-5642-927E-38A10536634F}" srcOrd="0" destOrd="0" presId="urn:microsoft.com/office/officeart/2005/8/layout/vList5"/>
    <dgm:cxn modelId="{76F81020-F558-2A4D-9551-D5287B87DD94}" srcId="{19A63063-14D8-3945-887F-8AA64D06392F}" destId="{BCDF6237-8211-644F-8479-F1F28EB51A50}" srcOrd="4" destOrd="0" parTransId="{A3E285A4-7A93-714D-9F11-ED1D03033CDD}" sibTransId="{7E942D3A-FB29-F14C-89D6-6F46030F4E40}"/>
    <dgm:cxn modelId="{D63EA826-9115-9C47-8812-D45F64C23923}" srcId="{AA24EA84-EEC7-8446-BFE9-7D868993AAFC}" destId="{14797E37-49A0-694B-8AB2-334156917C64}" srcOrd="0" destOrd="0" parTransId="{3539BEAE-8F64-7645-8492-A3AE26DD1281}" sibTransId="{1863932C-AEA1-8A49-BB07-B71910903A98}"/>
    <dgm:cxn modelId="{C0A0F926-D7DA-7741-B640-7AB2532E0A11}" srcId="{E31133E6-23F4-DD4E-9A5A-B87EA7FA2260}" destId="{8647CAE7-3F83-8B49-907E-9C28636480DD}" srcOrd="0" destOrd="0" parTransId="{61DA54AB-2E92-4249-8E62-6BC5460EEF4D}" sibTransId="{11E4EC06-9C41-C847-8E0F-8EA03712ABD6}"/>
    <dgm:cxn modelId="{4A0F6628-07A2-0744-8A3F-126CD9E0EEFE}" type="presOf" srcId="{E31133E6-23F4-DD4E-9A5A-B87EA7FA2260}" destId="{A20081FC-DDEB-A14F-8159-14F59B0473C0}" srcOrd="0" destOrd="0" presId="urn:microsoft.com/office/officeart/2005/8/layout/vList5"/>
    <dgm:cxn modelId="{F641872E-DCFD-A34A-993A-08EFE4056B19}" type="presOf" srcId="{0388F15D-6CCD-8441-B0E8-68E64D68D6ED}" destId="{98CF4F63-FDAA-5D43-B40E-0A24965EB2FB}" srcOrd="0" destOrd="0" presId="urn:microsoft.com/office/officeart/2005/8/layout/vList5"/>
    <dgm:cxn modelId="{C2596530-B241-344A-B6FE-F0ED0133C78E}" type="presOf" srcId="{8647CAE7-3F83-8B49-907E-9C28636480DD}" destId="{B7BBB264-50CE-7547-8BC4-A10B42218ACE}" srcOrd="0" destOrd="0" presId="urn:microsoft.com/office/officeart/2005/8/layout/vList5"/>
    <dgm:cxn modelId="{03A43D53-D300-B743-9EDE-9A4BB61F674E}" srcId="{E49E72CE-2C74-8948-ABDE-D2156EAA2903}" destId="{D4846956-90DF-BA40-A694-114DC770A02F}" srcOrd="0" destOrd="0" parTransId="{E12D8532-CE0C-8C40-B0E9-481114F3AA64}" sibTransId="{4E86A515-8AEF-4041-A2A6-96A1932B822B}"/>
    <dgm:cxn modelId="{DD648259-469D-C04F-9C1C-246914599A93}" type="presOf" srcId="{1C67B24A-74F5-E149-965B-95C1FC8A4455}" destId="{C70B11D6-381F-5F4A-82B0-001624987E33}" srcOrd="0" destOrd="0" presId="urn:microsoft.com/office/officeart/2005/8/layout/vList5"/>
    <dgm:cxn modelId="{6703DF61-F8DB-2746-88A3-C45D64925018}" srcId="{19A63063-14D8-3945-887F-8AA64D06392F}" destId="{1C67B24A-74F5-E149-965B-95C1FC8A4455}" srcOrd="1" destOrd="0" parTransId="{5EAAF8F4-42DA-174A-9571-D4196AEC5BCF}" sibTransId="{C01ACA73-064F-3B4F-B478-5C4A3CAA96B5}"/>
    <dgm:cxn modelId="{F2265D64-439A-524B-A887-517C97439EEA}" type="presOf" srcId="{40849FDC-9297-BC4A-A681-A84B009D50BF}" destId="{143D898F-4989-CD4D-88AC-383B666A0DA5}" srcOrd="0" destOrd="0" presId="urn:microsoft.com/office/officeart/2005/8/layout/vList5"/>
    <dgm:cxn modelId="{32B49372-9700-6D43-AA73-07890CD8207F}" type="presOf" srcId="{D4846956-90DF-BA40-A694-114DC770A02F}" destId="{1616CE42-3B40-B046-B951-590DF9CDA671}" srcOrd="0" destOrd="0" presId="urn:microsoft.com/office/officeart/2005/8/layout/vList5"/>
    <dgm:cxn modelId="{46D81A7C-FE00-8C4B-B4CC-B4D774087B3B}" srcId="{1C67B24A-74F5-E149-965B-95C1FC8A4455}" destId="{FBD583BF-6E8B-E945-BCAD-CDE9A0B17510}" srcOrd="0" destOrd="0" parTransId="{02759B02-7101-2C44-8228-AB146A2B453C}" sibTransId="{BE1096E4-AE21-874F-B2B4-AEA11D1B16F4}"/>
    <dgm:cxn modelId="{35EEBE87-800E-F545-B82B-4090C37A5CC0}" srcId="{19A63063-14D8-3945-887F-8AA64D06392F}" destId="{AA24EA84-EEC7-8446-BFE9-7D868993AAFC}" srcOrd="2" destOrd="0" parTransId="{ED8DD4DC-C93A-E94A-8ED7-1403F3593247}" sibTransId="{7912A7F6-B1E3-D540-A845-02DF1543F611}"/>
    <dgm:cxn modelId="{70E5CF89-AAAA-A347-B3BE-CE3647E3E64B}" type="presOf" srcId="{AD9032FC-A9AA-ED49-8E14-79DDDB75175D}" destId="{ED0F9480-7773-DB42-9456-F31DEBEB4C7A}" srcOrd="0" destOrd="1" presId="urn:microsoft.com/office/officeart/2005/8/layout/vList5"/>
    <dgm:cxn modelId="{C2DAF7BA-A3A4-594C-BC15-05A8856FF9DB}" type="presOf" srcId="{E49E72CE-2C74-8948-ABDE-D2156EAA2903}" destId="{1523DFF2-22D3-544E-9093-6A30CEAD3407}" srcOrd="0" destOrd="0" presId="urn:microsoft.com/office/officeart/2005/8/layout/vList5"/>
    <dgm:cxn modelId="{244198D5-E21E-C143-A084-6C38E7FB803C}" srcId="{19A63063-14D8-3945-887F-8AA64D06392F}" destId="{E31133E6-23F4-DD4E-9A5A-B87EA7FA2260}" srcOrd="3" destOrd="0" parTransId="{D2E9105F-406F-A44B-B985-DD811392A57A}" sibTransId="{A7540A2C-A154-9E4D-8286-931F9E18D4DF}"/>
    <dgm:cxn modelId="{5FF139DA-49B0-7F47-A7B7-04BAD690AF03}" srcId="{0388F15D-6CCD-8441-B0E8-68E64D68D6ED}" destId="{51DE7A2F-DB7A-6C48-84BD-E178815A9100}" srcOrd="0" destOrd="0" parTransId="{6403DACF-D292-EB49-855C-946C8888203C}" sibTransId="{0267175E-72C8-244F-A481-F3BAA3F190F7}"/>
    <dgm:cxn modelId="{D5FDB0DE-92B5-BD49-9C29-E35BF34E5430}" srcId="{BCDF6237-8211-644F-8479-F1F28EB51A50}" destId="{40849FDC-9297-BC4A-A681-A84B009D50BF}" srcOrd="0" destOrd="0" parTransId="{CCE3F7E8-42A4-9641-8855-C4F02BD0AD78}" sibTransId="{14EEDFCC-41A3-DD45-BE7C-900DAA16B0BD}"/>
    <dgm:cxn modelId="{AFD3D5E0-77EF-3643-AA37-FEE288AB0DC4}" srcId="{0388F15D-6CCD-8441-B0E8-68E64D68D6ED}" destId="{AD9032FC-A9AA-ED49-8E14-79DDDB75175D}" srcOrd="1" destOrd="0" parTransId="{B585FCB3-7852-A14B-8883-84B7C381E153}" sibTransId="{FA5FF159-4B2A-A948-A646-E84089ECD3A4}"/>
    <dgm:cxn modelId="{EBAED0E5-F61F-5C47-988F-8B65A811BBB5}" type="presOf" srcId="{BCDF6237-8211-644F-8479-F1F28EB51A50}" destId="{A293849F-7654-6E4A-98D9-87546B7F693B}" srcOrd="0" destOrd="0" presId="urn:microsoft.com/office/officeart/2005/8/layout/vList5"/>
    <dgm:cxn modelId="{F8A9F0E8-C053-D142-B0EB-F3FC28F0C662}" type="presOf" srcId="{19A63063-14D8-3945-887F-8AA64D06392F}" destId="{780D805B-9E06-2C4C-80C1-EC9F16B68812}" srcOrd="0" destOrd="0" presId="urn:microsoft.com/office/officeart/2005/8/layout/vList5"/>
    <dgm:cxn modelId="{4F999AE0-5ED6-0641-8CE0-4E821C926FB2}" type="presParOf" srcId="{780D805B-9E06-2C4C-80C1-EC9F16B68812}" destId="{7F5832AD-E012-0E48-B38E-C9CEABA4B52A}" srcOrd="0" destOrd="0" presId="urn:microsoft.com/office/officeart/2005/8/layout/vList5"/>
    <dgm:cxn modelId="{A9A6CE6C-1226-CF47-850C-F5F15CB1CC80}" type="presParOf" srcId="{7F5832AD-E012-0E48-B38E-C9CEABA4B52A}" destId="{98CF4F63-FDAA-5D43-B40E-0A24965EB2FB}" srcOrd="0" destOrd="0" presId="urn:microsoft.com/office/officeart/2005/8/layout/vList5"/>
    <dgm:cxn modelId="{DF9285B9-ACDA-FB42-A483-683D2C884302}" type="presParOf" srcId="{7F5832AD-E012-0E48-B38E-C9CEABA4B52A}" destId="{ED0F9480-7773-DB42-9456-F31DEBEB4C7A}" srcOrd="1" destOrd="0" presId="urn:microsoft.com/office/officeart/2005/8/layout/vList5"/>
    <dgm:cxn modelId="{DEBC8334-7E72-2C4F-8D7C-A2E8D3A74F79}" type="presParOf" srcId="{780D805B-9E06-2C4C-80C1-EC9F16B68812}" destId="{30936F70-25F0-A54D-AC9A-A21A797FA153}" srcOrd="1" destOrd="0" presId="urn:microsoft.com/office/officeart/2005/8/layout/vList5"/>
    <dgm:cxn modelId="{1B735607-C6FE-BF40-AB44-E7424CAD684A}" type="presParOf" srcId="{780D805B-9E06-2C4C-80C1-EC9F16B68812}" destId="{05163DDB-02DF-D248-8080-ABD8631B61CF}" srcOrd="2" destOrd="0" presId="urn:microsoft.com/office/officeart/2005/8/layout/vList5"/>
    <dgm:cxn modelId="{F4009468-D0FA-9648-9EFA-1B9DBFB92497}" type="presParOf" srcId="{05163DDB-02DF-D248-8080-ABD8631B61CF}" destId="{C70B11D6-381F-5F4A-82B0-001624987E33}" srcOrd="0" destOrd="0" presId="urn:microsoft.com/office/officeart/2005/8/layout/vList5"/>
    <dgm:cxn modelId="{CF24E3B3-D816-3142-9273-5478436AED56}" type="presParOf" srcId="{05163DDB-02DF-D248-8080-ABD8631B61CF}" destId="{0E0F830C-6079-5642-927E-38A10536634F}" srcOrd="1" destOrd="0" presId="urn:microsoft.com/office/officeart/2005/8/layout/vList5"/>
    <dgm:cxn modelId="{F37D1BC7-367C-8843-8880-62EC36B92130}" type="presParOf" srcId="{780D805B-9E06-2C4C-80C1-EC9F16B68812}" destId="{822A356A-0EDE-9943-920D-EF43A7103313}" srcOrd="3" destOrd="0" presId="urn:microsoft.com/office/officeart/2005/8/layout/vList5"/>
    <dgm:cxn modelId="{3C02F732-57A9-3345-A33F-BE2B3A6C1F26}" type="presParOf" srcId="{780D805B-9E06-2C4C-80C1-EC9F16B68812}" destId="{7DD0C7CA-B759-5F48-A27A-3BF7E304BED4}" srcOrd="4" destOrd="0" presId="urn:microsoft.com/office/officeart/2005/8/layout/vList5"/>
    <dgm:cxn modelId="{87270A35-724B-EF4D-A730-9BFEB0E00EAE}" type="presParOf" srcId="{7DD0C7CA-B759-5F48-A27A-3BF7E304BED4}" destId="{A989E0B7-039C-C346-9532-84D394D481C8}" srcOrd="0" destOrd="0" presId="urn:microsoft.com/office/officeart/2005/8/layout/vList5"/>
    <dgm:cxn modelId="{7705E74A-F35A-1E4A-9B81-29D95D611426}" type="presParOf" srcId="{7DD0C7CA-B759-5F48-A27A-3BF7E304BED4}" destId="{8C360EC5-D19B-4A43-A7CE-AD51C9E6DEC1}" srcOrd="1" destOrd="0" presId="urn:microsoft.com/office/officeart/2005/8/layout/vList5"/>
    <dgm:cxn modelId="{05DE9686-FB7E-BB44-ADFF-75026570D79B}" type="presParOf" srcId="{780D805B-9E06-2C4C-80C1-EC9F16B68812}" destId="{412C6C7E-8E19-FA47-BA62-A35C563B0CE0}" srcOrd="5" destOrd="0" presId="urn:microsoft.com/office/officeart/2005/8/layout/vList5"/>
    <dgm:cxn modelId="{FBDD19C3-E66E-544E-AB26-6F5A4F4DF77B}" type="presParOf" srcId="{780D805B-9E06-2C4C-80C1-EC9F16B68812}" destId="{1B057362-A34F-AA45-BE3B-C6A8081736FD}" srcOrd="6" destOrd="0" presId="urn:microsoft.com/office/officeart/2005/8/layout/vList5"/>
    <dgm:cxn modelId="{3C62F476-6DBC-2A4C-BD13-A964C96194F7}" type="presParOf" srcId="{1B057362-A34F-AA45-BE3B-C6A8081736FD}" destId="{A20081FC-DDEB-A14F-8159-14F59B0473C0}" srcOrd="0" destOrd="0" presId="urn:microsoft.com/office/officeart/2005/8/layout/vList5"/>
    <dgm:cxn modelId="{5DF11242-6683-2F41-B406-5D89574AEE41}" type="presParOf" srcId="{1B057362-A34F-AA45-BE3B-C6A8081736FD}" destId="{B7BBB264-50CE-7547-8BC4-A10B42218ACE}" srcOrd="1" destOrd="0" presId="urn:microsoft.com/office/officeart/2005/8/layout/vList5"/>
    <dgm:cxn modelId="{56B53724-9236-4D46-B8FE-74C7A759026B}" type="presParOf" srcId="{780D805B-9E06-2C4C-80C1-EC9F16B68812}" destId="{4FFAB98D-78ED-934F-8159-F61CB216E816}" srcOrd="7" destOrd="0" presId="urn:microsoft.com/office/officeart/2005/8/layout/vList5"/>
    <dgm:cxn modelId="{9F0D72D3-C219-7044-BE64-3A1405F65A79}" type="presParOf" srcId="{780D805B-9E06-2C4C-80C1-EC9F16B68812}" destId="{19AFEF2F-FE85-094E-8ECE-A1BE0045701C}" srcOrd="8" destOrd="0" presId="urn:microsoft.com/office/officeart/2005/8/layout/vList5"/>
    <dgm:cxn modelId="{9318D447-01D7-544E-9B23-E930A9CACD4F}" type="presParOf" srcId="{19AFEF2F-FE85-094E-8ECE-A1BE0045701C}" destId="{A293849F-7654-6E4A-98D9-87546B7F693B}" srcOrd="0" destOrd="0" presId="urn:microsoft.com/office/officeart/2005/8/layout/vList5"/>
    <dgm:cxn modelId="{58A6A1A6-A339-B74C-94BA-9EF3AACBB7F4}" type="presParOf" srcId="{19AFEF2F-FE85-094E-8ECE-A1BE0045701C}" destId="{143D898F-4989-CD4D-88AC-383B666A0DA5}" srcOrd="1" destOrd="0" presId="urn:microsoft.com/office/officeart/2005/8/layout/vList5"/>
    <dgm:cxn modelId="{0D81C5F7-996F-894E-A7AD-77885D0EA86B}" type="presParOf" srcId="{780D805B-9E06-2C4C-80C1-EC9F16B68812}" destId="{B7DFC891-500D-FD42-B85C-5B2B5D006E83}" srcOrd="9" destOrd="0" presId="urn:microsoft.com/office/officeart/2005/8/layout/vList5"/>
    <dgm:cxn modelId="{442F567E-B4D7-774F-8DCC-38FCBE700C1D}" type="presParOf" srcId="{780D805B-9E06-2C4C-80C1-EC9F16B68812}" destId="{A7645EE1-A52D-9C47-B46F-B132E9FC797A}" srcOrd="10" destOrd="0" presId="urn:microsoft.com/office/officeart/2005/8/layout/vList5"/>
    <dgm:cxn modelId="{E2673FC6-06EF-2E46-9D92-6BB7235CA04F}" type="presParOf" srcId="{A7645EE1-A52D-9C47-B46F-B132E9FC797A}" destId="{1523DFF2-22D3-544E-9093-6A30CEAD3407}" srcOrd="0" destOrd="0" presId="urn:microsoft.com/office/officeart/2005/8/layout/vList5"/>
    <dgm:cxn modelId="{601B748D-6337-674B-B0E0-DFAA2E9DC9C1}" type="presParOf" srcId="{A7645EE1-A52D-9C47-B46F-B132E9FC797A}" destId="{1616CE42-3B40-B046-B951-590DF9CDA67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AEF85-81F9-B343-B112-B6F5F75AA88F}">
      <dsp:nvSpPr>
        <dsp:cNvPr id="0" name=""/>
        <dsp:cNvSpPr/>
      </dsp:nvSpPr>
      <dsp:spPr>
        <a:xfrm rot="10800000">
          <a:off x="1886767" y="730"/>
          <a:ext cx="6737397" cy="75901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705" tIns="49530" rIns="92456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ILISTA application is a simple note application implemented using react.</a:t>
          </a:r>
        </a:p>
      </dsp:txBody>
      <dsp:txXfrm rot="10800000">
        <a:off x="2076521" y="730"/>
        <a:ext cx="6547643" cy="759015"/>
      </dsp:txXfrm>
    </dsp:sp>
    <dsp:sp modelId="{CB6D9AB9-E0BE-284D-B5FB-797B96C7AC7B}">
      <dsp:nvSpPr>
        <dsp:cNvPr id="0" name=""/>
        <dsp:cNvSpPr/>
      </dsp:nvSpPr>
      <dsp:spPr>
        <a:xfrm>
          <a:off x="1507259" y="730"/>
          <a:ext cx="759015" cy="759015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67AA6-DE84-334C-9942-7FD1F0D17DA3}">
      <dsp:nvSpPr>
        <dsp:cNvPr id="0" name=""/>
        <dsp:cNvSpPr/>
      </dsp:nvSpPr>
      <dsp:spPr>
        <a:xfrm rot="10800000">
          <a:off x="1886767" y="963792"/>
          <a:ext cx="6737397" cy="759015"/>
        </a:xfrm>
        <a:prstGeom prst="homePlate">
          <a:avLst/>
        </a:prstGeom>
        <a:solidFill>
          <a:schemeClr val="accent2">
            <a:hueOff val="-1036716"/>
            <a:satOff val="-5484"/>
            <a:lumOff val="-20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705" tIns="49530" rIns="92456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There may be several note applications available in Application stores but the sole purpose for this project is to showcase each members learnings on 6123 class</a:t>
          </a:r>
        </a:p>
      </dsp:txBody>
      <dsp:txXfrm rot="10800000">
        <a:off x="2076521" y="963792"/>
        <a:ext cx="6547643" cy="759015"/>
      </dsp:txXfrm>
    </dsp:sp>
    <dsp:sp modelId="{B6F12825-8AE3-0147-9AD3-42099A81B97B}">
      <dsp:nvSpPr>
        <dsp:cNvPr id="0" name=""/>
        <dsp:cNvSpPr/>
      </dsp:nvSpPr>
      <dsp:spPr>
        <a:xfrm>
          <a:off x="1507259" y="963792"/>
          <a:ext cx="759015" cy="759015"/>
        </a:xfrm>
        <a:prstGeom prst="ellipse">
          <a:avLst/>
        </a:prstGeom>
        <a:solidFill>
          <a:schemeClr val="accent2">
            <a:tint val="50000"/>
            <a:hueOff val="-1275618"/>
            <a:satOff val="-6426"/>
            <a:lumOff val="-83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41C956-2BF2-3349-9837-990469460EE7}">
      <dsp:nvSpPr>
        <dsp:cNvPr id="0" name=""/>
        <dsp:cNvSpPr/>
      </dsp:nvSpPr>
      <dsp:spPr>
        <a:xfrm rot="10800000">
          <a:off x="1886767" y="1926854"/>
          <a:ext cx="6737397" cy="759015"/>
        </a:xfrm>
        <a:prstGeom prst="homePlate">
          <a:avLst/>
        </a:prstGeom>
        <a:solidFill>
          <a:schemeClr val="accent2">
            <a:hueOff val="-2073432"/>
            <a:satOff val="-10969"/>
            <a:lumOff val="-41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705" tIns="49530" rIns="92456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ILISTA has basic features which a note taking app has, as well as saving data to web server and will soon be upgraded for the Capstone project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 rot="10800000">
        <a:off x="2076521" y="1926854"/>
        <a:ext cx="6547643" cy="759015"/>
      </dsp:txXfrm>
    </dsp:sp>
    <dsp:sp modelId="{545E8002-CC69-094E-8DAC-3597B72A63E2}">
      <dsp:nvSpPr>
        <dsp:cNvPr id="0" name=""/>
        <dsp:cNvSpPr/>
      </dsp:nvSpPr>
      <dsp:spPr>
        <a:xfrm>
          <a:off x="1507259" y="1926854"/>
          <a:ext cx="759015" cy="759015"/>
        </a:xfrm>
        <a:prstGeom prst="ellipse">
          <a:avLst/>
        </a:prstGeom>
        <a:solidFill>
          <a:schemeClr val="accent2">
            <a:tint val="50000"/>
            <a:hueOff val="-2551236"/>
            <a:satOff val="-12851"/>
            <a:lumOff val="-166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6A941-CD0D-294E-BF5F-049A961A3DFB}">
      <dsp:nvSpPr>
        <dsp:cNvPr id="0" name=""/>
        <dsp:cNvSpPr/>
      </dsp:nvSpPr>
      <dsp:spPr>
        <a:xfrm rot="10800000">
          <a:off x="1886767" y="2889915"/>
          <a:ext cx="6737397" cy="759015"/>
        </a:xfrm>
        <a:prstGeom prst="homePlate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705" tIns="49530" rIns="92456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user has saved into </a:t>
          </a:r>
          <a:r>
            <a:rPr lang="en-US" sz="1300" kern="1200" dirty="0" err="1"/>
            <a:t>Ilista</a:t>
          </a:r>
          <a:r>
            <a:rPr lang="en-US" sz="1300" kern="1200" dirty="0"/>
            <a:t> note application will be saved into server.</a:t>
          </a:r>
        </a:p>
      </dsp:txBody>
      <dsp:txXfrm rot="10800000">
        <a:off x="2076521" y="2889915"/>
        <a:ext cx="6547643" cy="759015"/>
      </dsp:txXfrm>
    </dsp:sp>
    <dsp:sp modelId="{70DFD138-12A8-2144-A53A-6A5EA88B8F77}">
      <dsp:nvSpPr>
        <dsp:cNvPr id="0" name=""/>
        <dsp:cNvSpPr/>
      </dsp:nvSpPr>
      <dsp:spPr>
        <a:xfrm>
          <a:off x="1507259" y="2889915"/>
          <a:ext cx="759015" cy="759015"/>
        </a:xfrm>
        <a:prstGeom prst="ellipse">
          <a:avLst/>
        </a:prstGeom>
        <a:solidFill>
          <a:schemeClr val="accent2">
            <a:tint val="50000"/>
            <a:hueOff val="-3826854"/>
            <a:satOff val="-19277"/>
            <a:lumOff val="-24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AEF85-81F9-B343-B112-B6F5F75AA88F}">
      <dsp:nvSpPr>
        <dsp:cNvPr id="0" name=""/>
        <dsp:cNvSpPr/>
      </dsp:nvSpPr>
      <dsp:spPr>
        <a:xfrm rot="10800000">
          <a:off x="1802869" y="1356"/>
          <a:ext cx="6737397" cy="42342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719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JavaScript Object Programming</a:t>
          </a:r>
        </a:p>
      </dsp:txBody>
      <dsp:txXfrm rot="10800000">
        <a:off x="1908725" y="1356"/>
        <a:ext cx="6631541" cy="423424"/>
      </dsp:txXfrm>
    </dsp:sp>
    <dsp:sp modelId="{CB6D9AB9-E0BE-284D-B5FB-797B96C7AC7B}">
      <dsp:nvSpPr>
        <dsp:cNvPr id="0" name=""/>
        <dsp:cNvSpPr/>
      </dsp:nvSpPr>
      <dsp:spPr>
        <a:xfrm>
          <a:off x="1591157" y="1356"/>
          <a:ext cx="423424" cy="423424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67AA6-DE84-334C-9942-7FD1F0D17DA3}">
      <dsp:nvSpPr>
        <dsp:cNvPr id="0" name=""/>
        <dsp:cNvSpPr/>
      </dsp:nvSpPr>
      <dsp:spPr>
        <a:xfrm rot="10800000">
          <a:off x="1802869" y="538610"/>
          <a:ext cx="6737397" cy="423424"/>
        </a:xfrm>
        <a:prstGeom prst="homePlate">
          <a:avLst/>
        </a:prstGeom>
        <a:solidFill>
          <a:schemeClr val="accent2">
            <a:hueOff val="-518358"/>
            <a:satOff val="-2742"/>
            <a:lumOff val="-104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719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React Development</a:t>
          </a:r>
        </a:p>
      </dsp:txBody>
      <dsp:txXfrm rot="10800000">
        <a:off x="1908725" y="538610"/>
        <a:ext cx="6631541" cy="423424"/>
      </dsp:txXfrm>
    </dsp:sp>
    <dsp:sp modelId="{B6F12825-8AE3-0147-9AD3-42099A81B97B}">
      <dsp:nvSpPr>
        <dsp:cNvPr id="0" name=""/>
        <dsp:cNvSpPr/>
      </dsp:nvSpPr>
      <dsp:spPr>
        <a:xfrm>
          <a:off x="1591157" y="538610"/>
          <a:ext cx="423424" cy="423424"/>
        </a:xfrm>
        <a:prstGeom prst="ellipse">
          <a:avLst/>
        </a:prstGeom>
        <a:solidFill>
          <a:schemeClr val="accent2">
            <a:tint val="50000"/>
            <a:hueOff val="-637809"/>
            <a:satOff val="-3213"/>
            <a:lumOff val="-4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41C956-2BF2-3349-9837-990469460EE7}">
      <dsp:nvSpPr>
        <dsp:cNvPr id="0" name=""/>
        <dsp:cNvSpPr/>
      </dsp:nvSpPr>
      <dsp:spPr>
        <a:xfrm rot="10800000">
          <a:off x="1802869" y="1075864"/>
          <a:ext cx="6737397" cy="423424"/>
        </a:xfrm>
        <a:prstGeom prst="homePlate">
          <a:avLst/>
        </a:prstGeom>
        <a:solidFill>
          <a:schemeClr val="accent2">
            <a:hueOff val="-1036716"/>
            <a:satOff val="-5484"/>
            <a:lumOff val="-20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719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Event Handling</a:t>
          </a:r>
        </a:p>
      </dsp:txBody>
      <dsp:txXfrm rot="10800000">
        <a:off x="1908725" y="1075864"/>
        <a:ext cx="6631541" cy="423424"/>
      </dsp:txXfrm>
    </dsp:sp>
    <dsp:sp modelId="{545E8002-CC69-094E-8DAC-3597B72A63E2}">
      <dsp:nvSpPr>
        <dsp:cNvPr id="0" name=""/>
        <dsp:cNvSpPr/>
      </dsp:nvSpPr>
      <dsp:spPr>
        <a:xfrm>
          <a:off x="1591157" y="1075864"/>
          <a:ext cx="423424" cy="423424"/>
        </a:xfrm>
        <a:prstGeom prst="ellipse">
          <a:avLst/>
        </a:prstGeom>
        <a:solidFill>
          <a:schemeClr val="accent2">
            <a:tint val="50000"/>
            <a:hueOff val="-1275618"/>
            <a:satOff val="-6426"/>
            <a:lumOff val="-83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6A941-CD0D-294E-BF5F-049A961A3DFB}">
      <dsp:nvSpPr>
        <dsp:cNvPr id="0" name=""/>
        <dsp:cNvSpPr/>
      </dsp:nvSpPr>
      <dsp:spPr>
        <a:xfrm rot="10800000">
          <a:off x="1802869" y="1613118"/>
          <a:ext cx="6737397" cy="423424"/>
        </a:xfrm>
        <a:prstGeom prst="homePlate">
          <a:avLst/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719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CRUD Functionality</a:t>
          </a:r>
        </a:p>
      </dsp:txBody>
      <dsp:txXfrm rot="10800000">
        <a:off x="1908725" y="1613118"/>
        <a:ext cx="6631541" cy="423424"/>
      </dsp:txXfrm>
    </dsp:sp>
    <dsp:sp modelId="{70DFD138-12A8-2144-A53A-6A5EA88B8F77}">
      <dsp:nvSpPr>
        <dsp:cNvPr id="0" name=""/>
        <dsp:cNvSpPr/>
      </dsp:nvSpPr>
      <dsp:spPr>
        <a:xfrm>
          <a:off x="1591157" y="1613118"/>
          <a:ext cx="423424" cy="423424"/>
        </a:xfrm>
        <a:prstGeom prst="ellipse">
          <a:avLst/>
        </a:prstGeom>
        <a:solidFill>
          <a:schemeClr val="accent2">
            <a:tint val="50000"/>
            <a:hueOff val="-1913427"/>
            <a:satOff val="-9639"/>
            <a:lumOff val="-124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CAC99-4AB5-C74E-A600-481D551DA928}">
      <dsp:nvSpPr>
        <dsp:cNvPr id="0" name=""/>
        <dsp:cNvSpPr/>
      </dsp:nvSpPr>
      <dsp:spPr>
        <a:xfrm rot="10800000">
          <a:off x="1802869" y="2150372"/>
          <a:ext cx="6737397" cy="423424"/>
        </a:xfrm>
        <a:prstGeom prst="homePlate">
          <a:avLst/>
        </a:prstGeom>
        <a:solidFill>
          <a:schemeClr val="accent2">
            <a:hueOff val="-2073432"/>
            <a:satOff val="-10969"/>
            <a:lumOff val="-41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719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Web and Mobile Support</a:t>
          </a:r>
        </a:p>
      </dsp:txBody>
      <dsp:txXfrm rot="10800000">
        <a:off x="1908725" y="2150372"/>
        <a:ext cx="6631541" cy="423424"/>
      </dsp:txXfrm>
    </dsp:sp>
    <dsp:sp modelId="{4BDA164A-220A-2A4B-AE20-F8CED61A97BE}">
      <dsp:nvSpPr>
        <dsp:cNvPr id="0" name=""/>
        <dsp:cNvSpPr/>
      </dsp:nvSpPr>
      <dsp:spPr>
        <a:xfrm>
          <a:off x="1591157" y="2150372"/>
          <a:ext cx="423424" cy="423424"/>
        </a:xfrm>
        <a:prstGeom prst="ellipse">
          <a:avLst/>
        </a:prstGeom>
        <a:solidFill>
          <a:schemeClr val="accent2">
            <a:tint val="50000"/>
            <a:hueOff val="-2551236"/>
            <a:satOff val="-12851"/>
            <a:lumOff val="-166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68068-CBEE-D048-BC29-B73741264A41}">
      <dsp:nvSpPr>
        <dsp:cNvPr id="0" name=""/>
        <dsp:cNvSpPr/>
      </dsp:nvSpPr>
      <dsp:spPr>
        <a:xfrm rot="10800000">
          <a:off x="1802869" y="2687626"/>
          <a:ext cx="6737397" cy="423424"/>
        </a:xfrm>
        <a:prstGeom prst="homePlate">
          <a:avLst/>
        </a:prstGeom>
        <a:solidFill>
          <a:schemeClr val="accent2">
            <a:hueOff val="-2591790"/>
            <a:satOff val="-13711"/>
            <a:lumOff val="-522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719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User Register and Log In/Out Support</a:t>
          </a:r>
        </a:p>
      </dsp:txBody>
      <dsp:txXfrm rot="10800000">
        <a:off x="1908725" y="2687626"/>
        <a:ext cx="6631541" cy="423424"/>
      </dsp:txXfrm>
    </dsp:sp>
    <dsp:sp modelId="{72110C02-F6CD-0642-A504-67BCABD6B9D6}">
      <dsp:nvSpPr>
        <dsp:cNvPr id="0" name=""/>
        <dsp:cNvSpPr/>
      </dsp:nvSpPr>
      <dsp:spPr>
        <a:xfrm>
          <a:off x="1591157" y="2687626"/>
          <a:ext cx="423424" cy="423424"/>
        </a:xfrm>
        <a:prstGeom prst="ellipse">
          <a:avLst/>
        </a:prstGeom>
        <a:solidFill>
          <a:schemeClr val="accent2">
            <a:tint val="50000"/>
            <a:hueOff val="-3189045"/>
            <a:satOff val="-16064"/>
            <a:lumOff val="-207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A15EC-48E5-2344-8558-B6A2E682A8F5}">
      <dsp:nvSpPr>
        <dsp:cNvPr id="0" name=""/>
        <dsp:cNvSpPr/>
      </dsp:nvSpPr>
      <dsp:spPr>
        <a:xfrm rot="10800000">
          <a:off x="1802869" y="3224880"/>
          <a:ext cx="6737397" cy="423424"/>
        </a:xfrm>
        <a:prstGeom prst="homePlate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719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WebService</a:t>
          </a:r>
          <a:endParaRPr lang="en-US" sz="1900" kern="1200" dirty="0"/>
        </a:p>
      </dsp:txBody>
      <dsp:txXfrm rot="10800000">
        <a:off x="1908725" y="3224880"/>
        <a:ext cx="6631541" cy="423424"/>
      </dsp:txXfrm>
    </dsp:sp>
    <dsp:sp modelId="{86425D86-EF83-9643-8E6E-18807DAC7FAA}">
      <dsp:nvSpPr>
        <dsp:cNvPr id="0" name=""/>
        <dsp:cNvSpPr/>
      </dsp:nvSpPr>
      <dsp:spPr>
        <a:xfrm>
          <a:off x="1591157" y="3224880"/>
          <a:ext cx="423424" cy="423424"/>
        </a:xfrm>
        <a:prstGeom prst="ellipse">
          <a:avLst/>
        </a:prstGeom>
        <a:solidFill>
          <a:schemeClr val="accent2">
            <a:tint val="50000"/>
            <a:hueOff val="-3826854"/>
            <a:satOff val="-19277"/>
            <a:lumOff val="-24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F9480-7773-DB42-9456-F31DEBEB4C7A}">
      <dsp:nvSpPr>
        <dsp:cNvPr id="0" name=""/>
        <dsp:cNvSpPr/>
      </dsp:nvSpPr>
      <dsp:spPr>
        <a:xfrm rot="5400000">
          <a:off x="6655918" y="-2949241"/>
          <a:ext cx="466900" cy="648411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home page, or main page shows all the list of notes created by the logged in user.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Contains the button for adding a new note</a:t>
          </a:r>
        </a:p>
      </dsp:txBody>
      <dsp:txXfrm rot="-5400000">
        <a:off x="3647312" y="82157"/>
        <a:ext cx="6461320" cy="421316"/>
      </dsp:txXfrm>
    </dsp:sp>
    <dsp:sp modelId="{98CF4F63-FDAA-5D43-B40E-0A24965EB2FB}">
      <dsp:nvSpPr>
        <dsp:cNvPr id="0" name=""/>
        <dsp:cNvSpPr/>
      </dsp:nvSpPr>
      <dsp:spPr>
        <a:xfrm>
          <a:off x="0" y="1002"/>
          <a:ext cx="3647313" cy="583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Note List Display</a:t>
          </a:r>
        </a:p>
      </dsp:txBody>
      <dsp:txXfrm>
        <a:off x="28490" y="29492"/>
        <a:ext cx="3590333" cy="526645"/>
      </dsp:txXfrm>
    </dsp:sp>
    <dsp:sp modelId="{0E0F830C-6079-5642-927E-38A10536634F}">
      <dsp:nvSpPr>
        <dsp:cNvPr id="0" name=""/>
        <dsp:cNvSpPr/>
      </dsp:nvSpPr>
      <dsp:spPr>
        <a:xfrm rot="5400000">
          <a:off x="6655918" y="-2336434"/>
          <a:ext cx="466900" cy="6484112"/>
        </a:xfrm>
        <a:prstGeom prst="round2SameRect">
          <a:avLst/>
        </a:prstGeom>
        <a:solidFill>
          <a:schemeClr val="accent2">
            <a:tint val="40000"/>
            <a:alpha val="90000"/>
            <a:hueOff val="-774272"/>
            <a:satOff val="-3826"/>
            <a:lumOff val="-38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774272"/>
              <a:satOff val="-3826"/>
              <a:lumOff val="-3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Logged in user can add new note and enters details of a new note, the title and contents</a:t>
          </a:r>
        </a:p>
      </dsp:txBody>
      <dsp:txXfrm rot="-5400000">
        <a:off x="3647312" y="694964"/>
        <a:ext cx="6461320" cy="421316"/>
      </dsp:txXfrm>
    </dsp:sp>
    <dsp:sp modelId="{C70B11D6-381F-5F4A-82B0-001624987E33}">
      <dsp:nvSpPr>
        <dsp:cNvPr id="0" name=""/>
        <dsp:cNvSpPr/>
      </dsp:nvSpPr>
      <dsp:spPr>
        <a:xfrm>
          <a:off x="0" y="613808"/>
          <a:ext cx="3647313" cy="583625"/>
        </a:xfrm>
        <a:prstGeom prst="roundRect">
          <a:avLst/>
        </a:prstGeom>
        <a:solidFill>
          <a:schemeClr val="accent2">
            <a:hueOff val="-622030"/>
            <a:satOff val="-3291"/>
            <a:lumOff val="-1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Add Note</a:t>
          </a:r>
        </a:p>
      </dsp:txBody>
      <dsp:txXfrm>
        <a:off x="28490" y="642298"/>
        <a:ext cx="3590333" cy="526645"/>
      </dsp:txXfrm>
    </dsp:sp>
    <dsp:sp modelId="{8C360EC5-D19B-4A43-A7CE-AD51C9E6DEC1}">
      <dsp:nvSpPr>
        <dsp:cNvPr id="0" name=""/>
        <dsp:cNvSpPr/>
      </dsp:nvSpPr>
      <dsp:spPr>
        <a:xfrm rot="5400000">
          <a:off x="6655918" y="-1723628"/>
          <a:ext cx="466900" cy="6484112"/>
        </a:xfrm>
        <a:prstGeom prst="round2SameRect">
          <a:avLst/>
        </a:prstGeom>
        <a:solidFill>
          <a:schemeClr val="accent2">
            <a:tint val="40000"/>
            <a:alpha val="90000"/>
            <a:hueOff val="-1548545"/>
            <a:satOff val="-7653"/>
            <a:lumOff val="-77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548545"/>
              <a:satOff val="-7653"/>
              <a:lumOff val="-7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Entered notes can be updated by clicking the title of the note, list in main page will be updated</a:t>
          </a:r>
        </a:p>
      </dsp:txBody>
      <dsp:txXfrm rot="-5400000">
        <a:off x="3647312" y="1307770"/>
        <a:ext cx="6461320" cy="421316"/>
      </dsp:txXfrm>
    </dsp:sp>
    <dsp:sp modelId="{A989E0B7-039C-C346-9532-84D394D481C8}">
      <dsp:nvSpPr>
        <dsp:cNvPr id="0" name=""/>
        <dsp:cNvSpPr/>
      </dsp:nvSpPr>
      <dsp:spPr>
        <a:xfrm>
          <a:off x="0" y="1226615"/>
          <a:ext cx="3647313" cy="583625"/>
        </a:xfrm>
        <a:prstGeom prst="roundRect">
          <a:avLst/>
        </a:prstGeom>
        <a:solidFill>
          <a:schemeClr val="accent2">
            <a:hueOff val="-1244059"/>
            <a:satOff val="-6581"/>
            <a:lumOff val="-251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Update Note</a:t>
          </a:r>
        </a:p>
      </dsp:txBody>
      <dsp:txXfrm>
        <a:off x="28490" y="1255105"/>
        <a:ext cx="3590333" cy="526645"/>
      </dsp:txXfrm>
    </dsp:sp>
    <dsp:sp modelId="{B7BBB264-50CE-7547-8BC4-A10B42218ACE}">
      <dsp:nvSpPr>
        <dsp:cNvPr id="0" name=""/>
        <dsp:cNvSpPr/>
      </dsp:nvSpPr>
      <dsp:spPr>
        <a:xfrm rot="5400000">
          <a:off x="6655918" y="-1110821"/>
          <a:ext cx="466900" cy="6484112"/>
        </a:xfrm>
        <a:prstGeom prst="round2SameRect">
          <a:avLst/>
        </a:prstGeom>
        <a:solidFill>
          <a:schemeClr val="accent2">
            <a:tint val="40000"/>
            <a:alpha val="90000"/>
            <a:hueOff val="-2322817"/>
            <a:satOff val="-11479"/>
            <a:lumOff val="-115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322817"/>
              <a:satOff val="-11479"/>
              <a:lumOff val="-11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Entered notes can be deleted, list in main page will be updated</a:t>
          </a:r>
        </a:p>
      </dsp:txBody>
      <dsp:txXfrm rot="-5400000">
        <a:off x="3647312" y="1920577"/>
        <a:ext cx="6461320" cy="421316"/>
      </dsp:txXfrm>
    </dsp:sp>
    <dsp:sp modelId="{A20081FC-DDEB-A14F-8159-14F59B0473C0}">
      <dsp:nvSpPr>
        <dsp:cNvPr id="0" name=""/>
        <dsp:cNvSpPr/>
      </dsp:nvSpPr>
      <dsp:spPr>
        <a:xfrm>
          <a:off x="0" y="1839421"/>
          <a:ext cx="3647313" cy="583625"/>
        </a:xfrm>
        <a:prstGeom prst="roundRect">
          <a:avLst/>
        </a:prstGeom>
        <a:solidFill>
          <a:schemeClr val="accent2">
            <a:hueOff val="-1866089"/>
            <a:satOff val="-9872"/>
            <a:lumOff val="-37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Delete Note</a:t>
          </a:r>
        </a:p>
      </dsp:txBody>
      <dsp:txXfrm>
        <a:off x="28490" y="1867911"/>
        <a:ext cx="3590333" cy="526645"/>
      </dsp:txXfrm>
    </dsp:sp>
    <dsp:sp modelId="{143D898F-4989-CD4D-88AC-383B666A0DA5}">
      <dsp:nvSpPr>
        <dsp:cNvPr id="0" name=""/>
        <dsp:cNvSpPr/>
      </dsp:nvSpPr>
      <dsp:spPr>
        <a:xfrm rot="5400000">
          <a:off x="6655918" y="-498015"/>
          <a:ext cx="466900" cy="6484112"/>
        </a:xfrm>
        <a:prstGeom prst="round2SameRect">
          <a:avLst/>
        </a:prstGeom>
        <a:solidFill>
          <a:schemeClr val="accent2">
            <a:tint val="40000"/>
            <a:alpha val="90000"/>
            <a:hueOff val="-3097089"/>
            <a:satOff val="-15306"/>
            <a:lumOff val="-154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097089"/>
              <a:satOff val="-15306"/>
              <a:lumOff val="-15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User needs to log in order to add, update, or delete a note that is saved into his/her account.   Once logged in, all notes of the logged in user will be displayed</a:t>
          </a:r>
        </a:p>
      </dsp:txBody>
      <dsp:txXfrm rot="-5400000">
        <a:off x="3647312" y="2533383"/>
        <a:ext cx="6461320" cy="421316"/>
      </dsp:txXfrm>
    </dsp:sp>
    <dsp:sp modelId="{A293849F-7654-6E4A-98D9-87546B7F693B}">
      <dsp:nvSpPr>
        <dsp:cNvPr id="0" name=""/>
        <dsp:cNvSpPr/>
      </dsp:nvSpPr>
      <dsp:spPr>
        <a:xfrm>
          <a:off x="0" y="2452228"/>
          <a:ext cx="3647313" cy="583625"/>
        </a:xfrm>
        <a:prstGeom prst="roundRect">
          <a:avLst/>
        </a:prstGeom>
        <a:solidFill>
          <a:schemeClr val="accent2">
            <a:hueOff val="-2488118"/>
            <a:satOff val="-13162"/>
            <a:lumOff val="-501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User Log In/Out</a:t>
          </a:r>
        </a:p>
      </dsp:txBody>
      <dsp:txXfrm>
        <a:off x="28490" y="2480718"/>
        <a:ext cx="3590333" cy="526645"/>
      </dsp:txXfrm>
    </dsp:sp>
    <dsp:sp modelId="{1616CE42-3B40-B046-B951-590DF9CDA671}">
      <dsp:nvSpPr>
        <dsp:cNvPr id="0" name=""/>
        <dsp:cNvSpPr/>
      </dsp:nvSpPr>
      <dsp:spPr>
        <a:xfrm rot="5400000">
          <a:off x="6655918" y="114791"/>
          <a:ext cx="466900" cy="6484112"/>
        </a:xfrm>
        <a:prstGeom prst="round2SameRect">
          <a:avLst/>
        </a:prstGeom>
        <a:solidFill>
          <a:schemeClr val="accent2">
            <a:tint val="40000"/>
            <a:alpha val="90000"/>
            <a:hueOff val="-3871361"/>
            <a:satOff val="-19132"/>
            <a:lumOff val="-192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871361"/>
              <a:satOff val="-19132"/>
              <a:lumOff val="-19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New user can register in order to enjoy </a:t>
          </a:r>
          <a:r>
            <a:rPr lang="en-US" sz="1200" kern="1200" dirty="0" err="1"/>
            <a:t>Ilista</a:t>
          </a:r>
          <a:r>
            <a:rPr lang="en-US" sz="1200" kern="1200" dirty="0"/>
            <a:t> app features</a:t>
          </a:r>
        </a:p>
      </dsp:txBody>
      <dsp:txXfrm rot="-5400000">
        <a:off x="3647312" y="3146189"/>
        <a:ext cx="6461320" cy="421316"/>
      </dsp:txXfrm>
    </dsp:sp>
    <dsp:sp modelId="{1523DFF2-22D3-544E-9093-6A30CEAD3407}">
      <dsp:nvSpPr>
        <dsp:cNvPr id="0" name=""/>
        <dsp:cNvSpPr/>
      </dsp:nvSpPr>
      <dsp:spPr>
        <a:xfrm>
          <a:off x="0" y="3065034"/>
          <a:ext cx="3647313" cy="583625"/>
        </a:xfrm>
        <a:prstGeom prst="round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Register</a:t>
          </a:r>
        </a:p>
      </dsp:txBody>
      <dsp:txXfrm>
        <a:off x="28490" y="3093524"/>
        <a:ext cx="3590333" cy="526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1E0166A-D9EC-A04F-9CFF-DE20565A8363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11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66A-D9EC-A04F-9CFF-DE20565A8363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9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66A-D9EC-A04F-9CFF-DE20565A8363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63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66A-D9EC-A04F-9CFF-DE20565A8363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50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66A-D9EC-A04F-9CFF-DE20565A8363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8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66A-D9EC-A04F-9CFF-DE20565A8363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66A-D9EC-A04F-9CFF-DE20565A8363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29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66A-D9EC-A04F-9CFF-DE20565A8363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01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66A-D9EC-A04F-9CFF-DE20565A8363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4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66A-D9EC-A04F-9CFF-DE20565A8363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66A-D9EC-A04F-9CFF-DE20565A8363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5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66A-D9EC-A04F-9CFF-DE20565A8363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9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66A-D9EC-A04F-9CFF-DE20565A8363}" type="datetimeFigureOut">
              <a:rPr lang="en-US" smtClean="0"/>
              <a:t>7/28/20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66A-D9EC-A04F-9CFF-DE20565A8363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3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66A-D9EC-A04F-9CFF-DE20565A8363}" type="datetimeFigureOut">
              <a:rPr lang="en-US" smtClean="0"/>
              <a:t>7/28/20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1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66A-D9EC-A04F-9CFF-DE20565A8363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9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166A-D9EC-A04F-9CFF-DE20565A8363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1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E0166A-D9EC-A04F-9CFF-DE20565A8363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465020-3519-A146-9832-823A7E1E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84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4001" r:id="rId14"/>
    <p:sldLayoutId id="2147484002" r:id="rId15"/>
    <p:sldLayoutId id="2147484003" r:id="rId16"/>
    <p:sldLayoutId id="21474840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38235500/how-to-create-custom-shapes-with-pseudo-classes-in-css3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38235500/how-to-create-custom-shapes-with-pseudo-classes-in-css3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8747-1FF4-3547-BB41-28CE16C33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err="1"/>
              <a:t>Ilista</a:t>
            </a:r>
            <a:br>
              <a:rPr lang="en-US" dirty="0"/>
            </a:br>
            <a:r>
              <a:rPr lang="en-US" sz="2800" dirty="0"/>
              <a:t>A MADT 6123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ECADC-4BD5-0347-937A-B6FF6149A7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CA" dirty="0" err="1"/>
              <a:t>Dogukan</a:t>
            </a:r>
            <a:r>
              <a:rPr lang="en-CA" dirty="0"/>
              <a:t> </a:t>
            </a:r>
            <a:r>
              <a:rPr lang="en-CA" dirty="0" err="1"/>
              <a:t>Karayilanoglu</a:t>
            </a:r>
            <a:r>
              <a:rPr lang="en-CA" dirty="0"/>
              <a:t> C0755495</a:t>
            </a:r>
            <a:endParaRPr lang="en-PH" dirty="0"/>
          </a:p>
          <a:p>
            <a:r>
              <a:rPr lang="en-CA" dirty="0"/>
              <a:t>Rosette Lopez </a:t>
            </a:r>
            <a:r>
              <a:rPr lang="en-CA" dirty="0" err="1"/>
              <a:t>Pardillo</a:t>
            </a:r>
            <a:r>
              <a:rPr lang="en-CA" dirty="0"/>
              <a:t> C0768425</a:t>
            </a:r>
            <a:endParaRPr lang="en-P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4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7CD4-8CEF-1948-9912-FBE7A079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ILISTA</a:t>
            </a:r>
            <a:br>
              <a:rPr lang="en-US" dirty="0"/>
            </a:br>
            <a:r>
              <a:rPr lang="en-US" sz="2000" dirty="0"/>
              <a:t>PURPOSE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3514D6-F134-C342-BD76-EEDFF0081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056903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How to create custom shapes with pseudo classes in CSS3 ...">
            <a:extLst>
              <a:ext uri="{FF2B5EF4-FFF2-40B4-BE49-F238E27FC236}">
                <a16:creationId xmlns:a16="http://schemas.microsoft.com/office/drawing/2014/main" id="{AFAC07D3-3FFF-5D42-92A3-309EDDFDB1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319867" y="2281238"/>
            <a:ext cx="474134" cy="474134"/>
          </a:xfrm>
          <a:prstGeom prst="rect">
            <a:avLst/>
          </a:prstGeom>
        </p:spPr>
      </p:pic>
      <p:pic>
        <p:nvPicPr>
          <p:cNvPr id="11" name="Picture 10" descr="How to create custom shapes with pseudo classes in CSS3 ...">
            <a:extLst>
              <a:ext uri="{FF2B5EF4-FFF2-40B4-BE49-F238E27FC236}">
                <a16:creationId xmlns:a16="http://schemas.microsoft.com/office/drawing/2014/main" id="{0C285FF1-19E4-BF4F-919A-8587F72B7A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319867" y="3244584"/>
            <a:ext cx="474134" cy="474134"/>
          </a:xfrm>
          <a:prstGeom prst="rect">
            <a:avLst/>
          </a:prstGeom>
        </p:spPr>
      </p:pic>
      <p:pic>
        <p:nvPicPr>
          <p:cNvPr id="12" name="Picture 11" descr="How to create custom shapes with pseudo classes in CSS3 ...">
            <a:extLst>
              <a:ext uri="{FF2B5EF4-FFF2-40B4-BE49-F238E27FC236}">
                <a16:creationId xmlns:a16="http://schemas.microsoft.com/office/drawing/2014/main" id="{C34878B0-2247-C84C-AD11-F5718EABC2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319868" y="4229627"/>
            <a:ext cx="474134" cy="474134"/>
          </a:xfrm>
          <a:prstGeom prst="rect">
            <a:avLst/>
          </a:prstGeom>
        </p:spPr>
      </p:pic>
      <p:pic>
        <p:nvPicPr>
          <p:cNvPr id="13" name="Picture 12" descr="How to create custom shapes with pseudo classes in CSS3 ...">
            <a:extLst>
              <a:ext uri="{FF2B5EF4-FFF2-40B4-BE49-F238E27FC236}">
                <a16:creationId xmlns:a16="http://schemas.microsoft.com/office/drawing/2014/main" id="{830C0923-DD93-5847-98D6-A8FFEFBCC4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319867" y="5156199"/>
            <a:ext cx="474134" cy="47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0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7CD4-8CEF-1948-9912-FBE7A079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ILISTA</a:t>
            </a:r>
            <a:br>
              <a:rPr lang="en-US" dirty="0"/>
            </a:br>
            <a:r>
              <a:rPr lang="en-US" sz="2000" dirty="0" err="1"/>
              <a:t>Javascript</a:t>
            </a:r>
            <a:r>
              <a:rPr lang="en-US" sz="2000" dirty="0"/>
              <a:t> Fundamentals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3514D6-F134-C342-BD76-EEDFF0081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790984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How to create custom shapes with pseudo classes in CSS3 ...">
            <a:extLst>
              <a:ext uri="{FF2B5EF4-FFF2-40B4-BE49-F238E27FC236}">
                <a16:creationId xmlns:a16="http://schemas.microsoft.com/office/drawing/2014/main" id="{AFAC07D3-3FFF-5D42-92A3-309EDDFDB1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319867" y="2170858"/>
            <a:ext cx="369456" cy="369456"/>
          </a:xfrm>
          <a:prstGeom prst="rect">
            <a:avLst/>
          </a:prstGeom>
        </p:spPr>
      </p:pic>
      <p:pic>
        <p:nvPicPr>
          <p:cNvPr id="14" name="Picture 13" descr="How to create custom shapes with pseudo classes in CSS3 ...">
            <a:extLst>
              <a:ext uri="{FF2B5EF4-FFF2-40B4-BE49-F238E27FC236}">
                <a16:creationId xmlns:a16="http://schemas.microsoft.com/office/drawing/2014/main" id="{FA4FECB3-24EF-9A4F-B5D6-87E7A0A4C1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319867" y="2711185"/>
            <a:ext cx="369456" cy="369456"/>
          </a:xfrm>
          <a:prstGeom prst="rect">
            <a:avLst/>
          </a:prstGeom>
        </p:spPr>
      </p:pic>
      <p:pic>
        <p:nvPicPr>
          <p:cNvPr id="15" name="Picture 14" descr="How to create custom shapes with pseudo classes in CSS3 ...">
            <a:extLst>
              <a:ext uri="{FF2B5EF4-FFF2-40B4-BE49-F238E27FC236}">
                <a16:creationId xmlns:a16="http://schemas.microsoft.com/office/drawing/2014/main" id="{49A0487C-2EDA-BA47-BE03-7335202C4F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319867" y="3228735"/>
            <a:ext cx="369456" cy="369456"/>
          </a:xfrm>
          <a:prstGeom prst="rect">
            <a:avLst/>
          </a:prstGeom>
        </p:spPr>
      </p:pic>
      <p:pic>
        <p:nvPicPr>
          <p:cNvPr id="16" name="Picture 15" descr="How to create custom shapes with pseudo classes in CSS3 ...">
            <a:extLst>
              <a:ext uri="{FF2B5EF4-FFF2-40B4-BE49-F238E27FC236}">
                <a16:creationId xmlns:a16="http://schemas.microsoft.com/office/drawing/2014/main" id="{0A8F59E3-3C45-494F-AD99-3BA4375EA0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319867" y="3781641"/>
            <a:ext cx="369456" cy="369456"/>
          </a:xfrm>
          <a:prstGeom prst="rect">
            <a:avLst/>
          </a:prstGeom>
        </p:spPr>
      </p:pic>
      <p:pic>
        <p:nvPicPr>
          <p:cNvPr id="17" name="Picture 16" descr="How to create custom shapes with pseudo classes in CSS3 ...">
            <a:extLst>
              <a:ext uri="{FF2B5EF4-FFF2-40B4-BE49-F238E27FC236}">
                <a16:creationId xmlns:a16="http://schemas.microsoft.com/office/drawing/2014/main" id="{7FD01F51-DD89-4443-BEC5-178FC478DE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319867" y="4308821"/>
            <a:ext cx="369456" cy="369456"/>
          </a:xfrm>
          <a:prstGeom prst="rect">
            <a:avLst/>
          </a:prstGeom>
        </p:spPr>
      </p:pic>
      <p:pic>
        <p:nvPicPr>
          <p:cNvPr id="18" name="Picture 17" descr="How to create custom shapes with pseudo classes in CSS3 ...">
            <a:extLst>
              <a:ext uri="{FF2B5EF4-FFF2-40B4-BE49-F238E27FC236}">
                <a16:creationId xmlns:a16="http://schemas.microsoft.com/office/drawing/2014/main" id="{FBA18B4A-AF8B-0647-ABBC-A40C8D454C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319867" y="4858355"/>
            <a:ext cx="369456" cy="369456"/>
          </a:xfrm>
          <a:prstGeom prst="rect">
            <a:avLst/>
          </a:prstGeom>
        </p:spPr>
      </p:pic>
      <p:pic>
        <p:nvPicPr>
          <p:cNvPr id="19" name="Picture 18" descr="How to create custom shapes with pseudo classes in CSS3 ...">
            <a:extLst>
              <a:ext uri="{FF2B5EF4-FFF2-40B4-BE49-F238E27FC236}">
                <a16:creationId xmlns:a16="http://schemas.microsoft.com/office/drawing/2014/main" id="{8D0AC833-7F36-C04E-96CC-017C998ECE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319867" y="5416548"/>
            <a:ext cx="369456" cy="36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8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4FD9-F6E5-8A46-94F0-2B989120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ILISTA </a:t>
            </a:r>
            <a:br>
              <a:rPr lang="en-US" dirty="0"/>
            </a:br>
            <a:r>
              <a:rPr lang="en-US" sz="2000" dirty="0"/>
              <a:t>features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BBB3FFF-9371-A941-A0D7-73A48688B7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591476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68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cess 10">
            <a:extLst>
              <a:ext uri="{FF2B5EF4-FFF2-40B4-BE49-F238E27FC236}">
                <a16:creationId xmlns:a16="http://schemas.microsoft.com/office/drawing/2014/main" id="{B3EA2149-C4C7-BE47-A13B-05A681F09AEB}"/>
              </a:ext>
            </a:extLst>
          </p:cNvPr>
          <p:cNvSpPr/>
          <p:nvPr/>
        </p:nvSpPr>
        <p:spPr>
          <a:xfrm>
            <a:off x="3217338" y="2199663"/>
            <a:ext cx="4148395" cy="3522148"/>
          </a:xfrm>
          <a:prstGeom prst="flowChartProcess">
            <a:avLst/>
          </a:prstGeom>
          <a:gradFill>
            <a:gsLst>
              <a:gs pos="96000">
                <a:schemeClr val="accent2">
                  <a:tint val="98000"/>
                  <a:lumMod val="100000"/>
                  <a:alpha val="0"/>
                </a:schemeClr>
              </a:gs>
              <a:gs pos="100000">
                <a:schemeClr val="accent2">
                  <a:shade val="88000"/>
                  <a:lumMod val="88000"/>
                  <a:alpha val="27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ln w="22225">
                  <a:noFill/>
                  <a:prstDash val="solid"/>
                </a:ln>
                <a:solidFill>
                  <a:schemeClr val="tx1"/>
                </a:solidFill>
              </a:rPr>
              <a:t>Browser/Device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AA0C6B4A-D418-3046-8B87-80988758197D}"/>
              </a:ext>
            </a:extLst>
          </p:cNvPr>
          <p:cNvSpPr/>
          <p:nvPr/>
        </p:nvSpPr>
        <p:spPr>
          <a:xfrm>
            <a:off x="3742271" y="3203739"/>
            <a:ext cx="3393639" cy="2259046"/>
          </a:xfrm>
          <a:prstGeom prst="flowChartProcess">
            <a:avLst/>
          </a:prstGeom>
          <a:gradFill>
            <a:gsLst>
              <a:gs pos="96000">
                <a:schemeClr val="accent2">
                  <a:tint val="98000"/>
                  <a:lumMod val="100000"/>
                  <a:alpha val="32000"/>
                </a:schemeClr>
              </a:gs>
              <a:gs pos="100000">
                <a:schemeClr val="accent2">
                  <a:shade val="88000"/>
                  <a:lumMod val="88000"/>
                  <a:alpha val="27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ln w="22225">
                  <a:noFill/>
                  <a:prstDash val="solid"/>
                </a:ln>
                <a:solidFill>
                  <a:schemeClr val="tx1"/>
                </a:solidFill>
              </a:rPr>
              <a:t>ILISTA </a:t>
            </a:r>
          </a:p>
          <a:p>
            <a:r>
              <a:rPr lang="en-US" sz="2400" b="1" dirty="0">
                <a:ln w="22225">
                  <a:noFill/>
                  <a:prstDash val="solid"/>
                </a:ln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B57DE-76D3-3345-BF37-6315B218B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sz="5400" dirty="0" err="1"/>
              <a:t>ilista</a:t>
            </a:r>
            <a:br>
              <a:rPr lang="en-US" dirty="0"/>
            </a:br>
            <a:r>
              <a:rPr lang="en-US" sz="2200" dirty="0"/>
              <a:t>function diagram</a:t>
            </a:r>
            <a:endParaRPr lang="en-US" sz="2200" dirty="0"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1D351-2CFB-DC4D-A5D1-28EE3CB07AB9}"/>
              </a:ext>
            </a:extLst>
          </p:cNvPr>
          <p:cNvSpPr txBox="1"/>
          <p:nvPr/>
        </p:nvSpPr>
        <p:spPr>
          <a:xfrm>
            <a:off x="11668381" y="4262839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Process 2">
            <a:extLst>
              <a:ext uri="{FF2B5EF4-FFF2-40B4-BE49-F238E27FC236}">
                <a16:creationId xmlns:a16="http://schemas.microsoft.com/office/drawing/2014/main" id="{5B336008-5D80-574D-A566-9EE60FF5C70E}"/>
              </a:ext>
            </a:extLst>
          </p:cNvPr>
          <p:cNvSpPr/>
          <p:nvPr/>
        </p:nvSpPr>
        <p:spPr>
          <a:xfrm>
            <a:off x="474000" y="4202861"/>
            <a:ext cx="1761067" cy="624872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22225">
                  <a:noFill/>
                  <a:prstDash val="solid"/>
                </a:ln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B2ADD01-EE0D-A347-AACC-E5CAC39A97CB}"/>
              </a:ext>
            </a:extLst>
          </p:cNvPr>
          <p:cNvSpPr/>
          <p:nvPr/>
        </p:nvSpPr>
        <p:spPr>
          <a:xfrm>
            <a:off x="8361764" y="3397700"/>
            <a:ext cx="3550967" cy="2269059"/>
          </a:xfrm>
          <a:prstGeom prst="cloud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WEBSERVICE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BAD6920A-2D2A-2E4C-B5AA-737AC78DE399}"/>
              </a:ext>
            </a:extLst>
          </p:cNvPr>
          <p:cNvSpPr/>
          <p:nvPr/>
        </p:nvSpPr>
        <p:spPr>
          <a:xfrm>
            <a:off x="8964865" y="4009877"/>
            <a:ext cx="840712" cy="1244585"/>
          </a:xfrm>
          <a:prstGeom prst="ca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5630D293-8B4E-E447-82DC-7DC6DCAE448C}"/>
              </a:ext>
            </a:extLst>
          </p:cNvPr>
          <p:cNvSpPr/>
          <p:nvPr/>
        </p:nvSpPr>
        <p:spPr>
          <a:xfrm>
            <a:off x="5548046" y="4198636"/>
            <a:ext cx="1518179" cy="624872"/>
          </a:xfrm>
          <a:prstGeom prst="flowChartProcess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22225">
                  <a:noFill/>
                  <a:prstDash val="solid"/>
                </a:ln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23" name="Process 22">
            <a:extLst>
              <a:ext uri="{FF2B5EF4-FFF2-40B4-BE49-F238E27FC236}">
                <a16:creationId xmlns:a16="http://schemas.microsoft.com/office/drawing/2014/main" id="{7DD4EA94-F6DB-FC42-A59E-972E18AAF2D4}"/>
              </a:ext>
            </a:extLst>
          </p:cNvPr>
          <p:cNvSpPr/>
          <p:nvPr/>
        </p:nvSpPr>
        <p:spPr>
          <a:xfrm>
            <a:off x="4150464" y="4197805"/>
            <a:ext cx="869162" cy="624872"/>
          </a:xfrm>
          <a:prstGeom prst="flowChartProcess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22225">
                  <a:noFill/>
                  <a:prstDash val="solid"/>
                </a:ln>
                <a:solidFill>
                  <a:schemeClr val="tx1"/>
                </a:solidFill>
              </a:rPr>
              <a:t>UI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D890DB-C750-7442-B424-8AC0C87C1F73}"/>
              </a:ext>
            </a:extLst>
          </p:cNvPr>
          <p:cNvCxnSpPr>
            <a:stCxn id="3" idx="3"/>
          </p:cNvCxnSpPr>
          <p:nvPr/>
        </p:nvCxnSpPr>
        <p:spPr>
          <a:xfrm>
            <a:off x="2235067" y="4515297"/>
            <a:ext cx="1938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F8110E-CA0E-BE41-97D3-C155D97D22C0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5019626" y="4510241"/>
            <a:ext cx="528420" cy="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9DAAC5-697A-0842-B152-C04FB91AD486}"/>
              </a:ext>
            </a:extLst>
          </p:cNvPr>
          <p:cNvCxnSpPr>
            <a:cxnSpLocks/>
            <a:stCxn id="22" idx="3"/>
            <a:endCxn id="5" idx="2"/>
          </p:cNvCxnSpPr>
          <p:nvPr/>
        </p:nvCxnSpPr>
        <p:spPr>
          <a:xfrm>
            <a:off x="7066225" y="4511072"/>
            <a:ext cx="1306554" cy="211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26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cess 10">
            <a:extLst>
              <a:ext uri="{FF2B5EF4-FFF2-40B4-BE49-F238E27FC236}">
                <a16:creationId xmlns:a16="http://schemas.microsoft.com/office/drawing/2014/main" id="{B3EA2149-C4C7-BE47-A13B-05A681F09AEB}"/>
              </a:ext>
            </a:extLst>
          </p:cNvPr>
          <p:cNvSpPr/>
          <p:nvPr/>
        </p:nvSpPr>
        <p:spPr>
          <a:xfrm>
            <a:off x="5266266" y="1490133"/>
            <a:ext cx="6705601" cy="4978400"/>
          </a:xfrm>
          <a:prstGeom prst="flowChartProcess">
            <a:avLst/>
          </a:prstGeom>
          <a:gradFill>
            <a:gsLst>
              <a:gs pos="96000">
                <a:schemeClr val="accent2">
                  <a:tint val="98000"/>
                  <a:lumMod val="100000"/>
                  <a:alpha val="0"/>
                </a:schemeClr>
              </a:gs>
              <a:gs pos="100000">
                <a:schemeClr val="accent2">
                  <a:shade val="88000"/>
                  <a:lumMod val="88000"/>
                  <a:alpha val="27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ln w="22225">
                  <a:noFill/>
                  <a:prstDash val="solid"/>
                </a:ln>
                <a:solidFill>
                  <a:schemeClr val="tx1"/>
                </a:solidFill>
              </a:rPr>
              <a:t>Browser/Device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AA0C6B4A-D418-3046-8B87-80988758197D}"/>
              </a:ext>
            </a:extLst>
          </p:cNvPr>
          <p:cNvSpPr/>
          <p:nvPr/>
        </p:nvSpPr>
        <p:spPr>
          <a:xfrm>
            <a:off x="5997575" y="2082799"/>
            <a:ext cx="5821892" cy="4233334"/>
          </a:xfrm>
          <a:prstGeom prst="flowChartProcess">
            <a:avLst/>
          </a:prstGeom>
          <a:gradFill>
            <a:gsLst>
              <a:gs pos="96000">
                <a:schemeClr val="accent2">
                  <a:tint val="98000"/>
                  <a:lumMod val="100000"/>
                  <a:alpha val="32000"/>
                </a:schemeClr>
              </a:gs>
              <a:gs pos="100000">
                <a:schemeClr val="accent2">
                  <a:shade val="88000"/>
                  <a:lumMod val="88000"/>
                  <a:alpha val="27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ln w="22225">
                  <a:noFill/>
                  <a:prstDash val="solid"/>
                </a:ln>
                <a:solidFill>
                  <a:schemeClr val="tx1"/>
                </a:solidFill>
              </a:rPr>
              <a:t>ILISTA </a:t>
            </a:r>
          </a:p>
          <a:p>
            <a:r>
              <a:rPr lang="en-US" sz="2400" b="1" dirty="0">
                <a:ln w="22225">
                  <a:noFill/>
                  <a:prstDash val="solid"/>
                </a:ln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B57DE-76D3-3345-BF37-6315B218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ilista</a:t>
            </a:r>
            <a:br>
              <a:rPr lang="en-US" dirty="0"/>
            </a:br>
            <a:r>
              <a:rPr lang="en-US" sz="2200" dirty="0"/>
              <a:t>Display Diagram</a:t>
            </a:r>
            <a:endParaRPr lang="en-US" sz="2200" dirty="0"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1D351-2CFB-DC4D-A5D1-28EE3CB07AB9}"/>
              </a:ext>
            </a:extLst>
          </p:cNvPr>
          <p:cNvSpPr txBox="1"/>
          <p:nvPr/>
        </p:nvSpPr>
        <p:spPr>
          <a:xfrm>
            <a:off x="11874884" y="3591406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Process 2">
            <a:extLst>
              <a:ext uri="{FF2B5EF4-FFF2-40B4-BE49-F238E27FC236}">
                <a16:creationId xmlns:a16="http://schemas.microsoft.com/office/drawing/2014/main" id="{5B336008-5D80-574D-A566-9EE60FF5C70E}"/>
              </a:ext>
            </a:extLst>
          </p:cNvPr>
          <p:cNvSpPr/>
          <p:nvPr/>
        </p:nvSpPr>
        <p:spPr>
          <a:xfrm>
            <a:off x="1499531" y="3642328"/>
            <a:ext cx="1761067" cy="624872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22225">
                  <a:noFill/>
                  <a:prstDash val="solid"/>
                </a:ln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F51F4F1F-D853-8943-888F-DB125D08A628}"/>
              </a:ext>
            </a:extLst>
          </p:cNvPr>
          <p:cNvSpPr/>
          <p:nvPr/>
        </p:nvSpPr>
        <p:spPr>
          <a:xfrm>
            <a:off x="6682845" y="3903133"/>
            <a:ext cx="1761067" cy="624872"/>
          </a:xfrm>
          <a:prstGeom prst="flowChartProcess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22225">
                  <a:noFill/>
                  <a:prstDash val="solid"/>
                </a:ln>
                <a:solidFill>
                  <a:schemeClr val="tx1"/>
                </a:solidFill>
              </a:rPr>
              <a:t>MAIN VIEW</a:t>
            </a:r>
            <a:br>
              <a:rPr lang="en-US" b="1" dirty="0">
                <a:ln w="22225">
                  <a:noFill/>
                  <a:prstDash val="solid"/>
                </a:ln>
                <a:solidFill>
                  <a:schemeClr val="tx1"/>
                </a:solidFill>
              </a:rPr>
            </a:br>
            <a:r>
              <a:rPr lang="en-US" b="1" dirty="0">
                <a:ln w="22225">
                  <a:noFill/>
                  <a:prstDash val="solid"/>
                </a:ln>
                <a:solidFill>
                  <a:schemeClr val="tx1"/>
                </a:solidFill>
              </a:rPr>
              <a:t>NOTE LIST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4158FF3E-4B30-BD49-AE72-EFDE152B0933}"/>
              </a:ext>
            </a:extLst>
          </p:cNvPr>
          <p:cNvSpPr/>
          <p:nvPr/>
        </p:nvSpPr>
        <p:spPr>
          <a:xfrm>
            <a:off x="9618130" y="5471209"/>
            <a:ext cx="1761067" cy="624872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22225">
                  <a:noFill/>
                  <a:prstDash val="solid"/>
                </a:ln>
                <a:solidFill>
                  <a:schemeClr val="tx1"/>
                </a:solidFill>
              </a:rPr>
              <a:t>DELETE NOTE</a:t>
            </a:r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AFADB1F5-26ED-1941-B562-7EA5484F26F6}"/>
              </a:ext>
            </a:extLst>
          </p:cNvPr>
          <p:cNvSpPr/>
          <p:nvPr/>
        </p:nvSpPr>
        <p:spPr>
          <a:xfrm>
            <a:off x="9618132" y="3903133"/>
            <a:ext cx="1761067" cy="624872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22225">
                  <a:noFill/>
                  <a:prstDash val="solid"/>
                </a:ln>
                <a:solidFill>
                  <a:schemeClr val="tx1"/>
                </a:solidFill>
              </a:rPr>
              <a:t>UPDATE NOTE</a:t>
            </a:r>
          </a:p>
        </p:txBody>
      </p:sp>
      <p:sp>
        <p:nvSpPr>
          <p:cNvPr id="9" name="Process 8">
            <a:extLst>
              <a:ext uri="{FF2B5EF4-FFF2-40B4-BE49-F238E27FC236}">
                <a16:creationId xmlns:a16="http://schemas.microsoft.com/office/drawing/2014/main" id="{939F7491-FC5F-8F4B-9B1C-3EE33A92623E}"/>
              </a:ext>
            </a:extLst>
          </p:cNvPr>
          <p:cNvSpPr/>
          <p:nvPr/>
        </p:nvSpPr>
        <p:spPr>
          <a:xfrm>
            <a:off x="9618131" y="2335058"/>
            <a:ext cx="1761067" cy="624872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22225">
                  <a:noFill/>
                  <a:prstDash val="solid"/>
                </a:ln>
                <a:solidFill>
                  <a:schemeClr val="tx1"/>
                </a:solidFill>
              </a:rPr>
              <a:t>ADD NOTE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A9215F-634A-084E-90F3-D0BFB2532930}"/>
              </a:ext>
            </a:extLst>
          </p:cNvPr>
          <p:cNvCxnSpPr>
            <a:stCxn id="3" idx="3"/>
          </p:cNvCxnSpPr>
          <p:nvPr/>
        </p:nvCxnSpPr>
        <p:spPr>
          <a:xfrm flipV="1">
            <a:off x="3260598" y="3938662"/>
            <a:ext cx="1984282" cy="1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6FE019-860B-6844-A4EC-4A870E3E778A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8443912" y="4215569"/>
            <a:ext cx="1174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54E60FC-B65D-CA4C-9930-3A756D83A45E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8443912" y="2647494"/>
            <a:ext cx="1174219" cy="15680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7A388DEA-A9EA-C144-817B-FE541BA881E9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443912" y="4215569"/>
            <a:ext cx="1174218" cy="15680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6E56AD43-A1E2-D744-86E3-08CD65FF7C10}"/>
              </a:ext>
            </a:extLst>
          </p:cNvPr>
          <p:cNvCxnSpPr>
            <a:stCxn id="7" idx="3"/>
            <a:endCxn id="6" idx="2"/>
          </p:cNvCxnSpPr>
          <p:nvPr/>
        </p:nvCxnSpPr>
        <p:spPr>
          <a:xfrm flipH="1" flipV="1">
            <a:off x="7563379" y="4528005"/>
            <a:ext cx="3815818" cy="1255640"/>
          </a:xfrm>
          <a:prstGeom prst="bentConnector4">
            <a:avLst>
              <a:gd name="adj1" fmla="val -5991"/>
              <a:gd name="adj2" fmla="val -333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A444D918-4E01-F54E-AB6D-D11AA2CD7ECB}"/>
              </a:ext>
            </a:extLst>
          </p:cNvPr>
          <p:cNvCxnSpPr>
            <a:stCxn id="8" idx="3"/>
          </p:cNvCxnSpPr>
          <p:nvPr/>
        </p:nvCxnSpPr>
        <p:spPr>
          <a:xfrm>
            <a:off x="11379199" y="4215569"/>
            <a:ext cx="237068" cy="18203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11DADA71-3AC1-FC4F-8E1D-7D40E4906B30}"/>
              </a:ext>
            </a:extLst>
          </p:cNvPr>
          <p:cNvCxnSpPr>
            <a:stCxn id="9" idx="3"/>
          </p:cNvCxnSpPr>
          <p:nvPr/>
        </p:nvCxnSpPr>
        <p:spPr>
          <a:xfrm>
            <a:off x="11379198" y="2647494"/>
            <a:ext cx="237069" cy="18805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35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57DE-76D3-3345-BF37-6315B218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ilista</a:t>
            </a:r>
            <a:br>
              <a:rPr lang="en-US" dirty="0"/>
            </a:br>
            <a:r>
              <a:rPr lang="en-US" sz="2200" dirty="0"/>
              <a:t>Database design</a:t>
            </a:r>
            <a:endParaRPr lang="en-US" sz="2200" dirty="0"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1D351-2CFB-DC4D-A5D1-28EE3CB07AB9}"/>
              </a:ext>
            </a:extLst>
          </p:cNvPr>
          <p:cNvSpPr txBox="1"/>
          <p:nvPr/>
        </p:nvSpPr>
        <p:spPr>
          <a:xfrm>
            <a:off x="11180618" y="3117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B21F63-AE22-8A42-BA36-048551195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974807"/>
              </p:ext>
            </p:extLst>
          </p:nvPr>
        </p:nvGraphicFramePr>
        <p:xfrm>
          <a:off x="5300132" y="2475348"/>
          <a:ext cx="2675467" cy="27903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5490">
                  <a:extLst>
                    <a:ext uri="{9D8B030D-6E8A-4147-A177-3AD203B41FA5}">
                      <a16:colId xmlns:a16="http://schemas.microsoft.com/office/drawing/2014/main" val="1719792228"/>
                    </a:ext>
                  </a:extLst>
                </a:gridCol>
                <a:gridCol w="1999977">
                  <a:extLst>
                    <a:ext uri="{9D8B030D-6E8A-4147-A177-3AD203B41FA5}">
                      <a16:colId xmlns:a16="http://schemas.microsoft.com/office/drawing/2014/main" val="976704361"/>
                    </a:ext>
                  </a:extLst>
                </a:gridCol>
              </a:tblGrid>
              <a:tr h="711307">
                <a:tc>
                  <a:txBody>
                    <a:bodyPr/>
                    <a:lstStyle/>
                    <a:p>
                      <a:r>
                        <a:rPr lang="en-PH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Users</a:t>
                      </a:r>
                      <a:endParaRPr lang="en-PH" sz="2000" dirty="0">
                        <a:effectLst/>
                        <a:latin typeface="+mn-lt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br>
                        <a:rPr lang="en-PH" sz="2000" dirty="0">
                          <a:effectLst/>
                          <a:latin typeface="+mn-lt"/>
                        </a:rPr>
                      </a:br>
                      <a:endParaRPr lang="en-PH" sz="2000" dirty="0">
                        <a:effectLst/>
                        <a:latin typeface="+mn-lt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851939268"/>
                  </a:ext>
                </a:extLst>
              </a:tr>
              <a:tr h="656422">
                <a:tc>
                  <a:txBody>
                    <a:bodyPr/>
                    <a:lstStyle/>
                    <a:p>
                      <a:r>
                        <a:rPr lang="en-PH" sz="2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PK</a:t>
                      </a:r>
                      <a:endParaRPr lang="en-PH" sz="2000">
                        <a:effectLst/>
                        <a:latin typeface="+mn-lt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PH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e_add</a:t>
                      </a:r>
                      <a:endParaRPr lang="en-PH" sz="2000" dirty="0">
                        <a:effectLst/>
                        <a:latin typeface="+mn-lt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4038199815"/>
                  </a:ext>
                </a:extLst>
              </a:tr>
              <a:tr h="711307">
                <a:tc>
                  <a:txBody>
                    <a:bodyPr/>
                    <a:lstStyle/>
                    <a:p>
                      <a:br>
                        <a:rPr lang="en-PH" sz="2000">
                          <a:effectLst/>
                          <a:latin typeface="+mn-lt"/>
                        </a:rPr>
                      </a:br>
                      <a:endParaRPr lang="en-PH" sz="2000">
                        <a:effectLst/>
                        <a:latin typeface="+mn-lt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PH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user_name</a:t>
                      </a:r>
                      <a:endParaRPr lang="en-PH" sz="2000" dirty="0">
                        <a:effectLst/>
                        <a:latin typeface="+mn-lt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93165654"/>
                  </a:ext>
                </a:extLst>
              </a:tr>
              <a:tr h="711307">
                <a:tc>
                  <a:txBody>
                    <a:bodyPr/>
                    <a:lstStyle/>
                    <a:p>
                      <a:br>
                        <a:rPr lang="en-PH" sz="2000">
                          <a:effectLst/>
                          <a:latin typeface="+mn-lt"/>
                        </a:rPr>
                      </a:br>
                      <a:endParaRPr lang="en-PH" sz="2000">
                        <a:effectLst/>
                        <a:latin typeface="+mn-lt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PH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password</a:t>
                      </a:r>
                      <a:endParaRPr lang="en-PH" sz="2000" dirty="0">
                        <a:effectLst/>
                        <a:latin typeface="+mn-lt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8784654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BFDDCAB-C61D-1B42-AAC9-CBEC65618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61956"/>
              </p:ext>
            </p:extLst>
          </p:nvPr>
        </p:nvGraphicFramePr>
        <p:xfrm>
          <a:off x="8312727" y="2475348"/>
          <a:ext cx="2867891" cy="3501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4072">
                  <a:extLst>
                    <a:ext uri="{9D8B030D-6E8A-4147-A177-3AD203B41FA5}">
                      <a16:colId xmlns:a16="http://schemas.microsoft.com/office/drawing/2014/main" val="1719792228"/>
                    </a:ext>
                  </a:extLst>
                </a:gridCol>
                <a:gridCol w="2143819">
                  <a:extLst>
                    <a:ext uri="{9D8B030D-6E8A-4147-A177-3AD203B41FA5}">
                      <a16:colId xmlns:a16="http://schemas.microsoft.com/office/drawing/2014/main" val="976704361"/>
                    </a:ext>
                  </a:extLst>
                </a:gridCol>
              </a:tblGrid>
              <a:tr h="711307">
                <a:tc>
                  <a:txBody>
                    <a:bodyPr/>
                    <a:lstStyle/>
                    <a:p>
                      <a:r>
                        <a:rPr lang="en-PH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Notes</a:t>
                      </a:r>
                      <a:endParaRPr lang="en-PH" sz="2000" dirty="0">
                        <a:effectLst/>
                        <a:latin typeface="+mn-lt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br>
                        <a:rPr lang="en-PH" sz="2000" dirty="0">
                          <a:effectLst/>
                          <a:latin typeface="+mn-lt"/>
                        </a:rPr>
                      </a:br>
                      <a:endParaRPr lang="en-PH" sz="2000" dirty="0">
                        <a:effectLst/>
                        <a:latin typeface="+mn-lt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851939268"/>
                  </a:ext>
                </a:extLst>
              </a:tr>
              <a:tr h="656422">
                <a:tc>
                  <a:txBody>
                    <a:bodyPr/>
                    <a:lstStyle/>
                    <a:p>
                      <a:r>
                        <a:rPr lang="en-PH" sz="2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FK</a:t>
                      </a:r>
                      <a:endParaRPr lang="en-PH" sz="2000">
                        <a:effectLst/>
                        <a:latin typeface="+mn-lt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PH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e_add</a:t>
                      </a:r>
                      <a:endParaRPr lang="en-PH" sz="2000" dirty="0">
                        <a:effectLst/>
                        <a:latin typeface="+mn-lt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4038199815"/>
                  </a:ext>
                </a:extLst>
              </a:tr>
              <a:tr h="711307">
                <a:tc>
                  <a:txBody>
                    <a:bodyPr/>
                    <a:lstStyle/>
                    <a:p>
                      <a:br>
                        <a:rPr lang="en-PH" sz="2000">
                          <a:effectLst/>
                          <a:latin typeface="+mn-lt"/>
                        </a:rPr>
                      </a:br>
                      <a:endParaRPr lang="en-PH" sz="2000">
                        <a:effectLst/>
                        <a:latin typeface="+mn-lt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PH" sz="2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note_title</a:t>
                      </a:r>
                      <a:endParaRPr lang="en-PH" sz="2000">
                        <a:effectLst/>
                        <a:latin typeface="+mn-lt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93165654"/>
                  </a:ext>
                </a:extLst>
              </a:tr>
              <a:tr h="711307">
                <a:tc>
                  <a:txBody>
                    <a:bodyPr/>
                    <a:lstStyle/>
                    <a:p>
                      <a:br>
                        <a:rPr lang="en-PH" sz="2000">
                          <a:effectLst/>
                          <a:latin typeface="+mn-lt"/>
                        </a:rPr>
                      </a:br>
                      <a:endParaRPr lang="en-PH" sz="2000">
                        <a:effectLst/>
                        <a:latin typeface="+mn-lt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PH" sz="2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note_detail</a:t>
                      </a:r>
                      <a:endParaRPr lang="en-PH" sz="2000">
                        <a:effectLst/>
                        <a:latin typeface="+mn-lt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87846542"/>
                  </a:ext>
                </a:extLst>
              </a:tr>
              <a:tr h="711307">
                <a:tc>
                  <a:txBody>
                    <a:bodyPr/>
                    <a:lstStyle/>
                    <a:p>
                      <a:r>
                        <a:rPr lang="en-PH" sz="2000" dirty="0">
                          <a:effectLst/>
                          <a:latin typeface="+mn-lt"/>
                        </a:rPr>
                        <a:t>PK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PH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note_id</a:t>
                      </a:r>
                      <a:endParaRPr lang="en-PH" sz="2000" dirty="0">
                        <a:effectLst/>
                        <a:latin typeface="+mn-lt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40137712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6630ADD-567A-084E-9D33-AE479945BD34}"/>
              </a:ext>
            </a:extLst>
          </p:cNvPr>
          <p:cNvSpPr txBox="1"/>
          <p:nvPr/>
        </p:nvSpPr>
        <p:spPr>
          <a:xfrm>
            <a:off x="812800" y="2743200"/>
            <a:ext cx="40339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Ilista</a:t>
            </a:r>
            <a:r>
              <a:rPr lang="en-US" dirty="0"/>
              <a:t> database will contain 2 tables:</a:t>
            </a:r>
            <a:br>
              <a:rPr lang="en-US" dirty="0"/>
            </a:br>
            <a:r>
              <a:rPr lang="en-US" dirty="0"/>
              <a:t>	1. User – will contain user details</a:t>
            </a:r>
          </a:p>
          <a:p>
            <a:r>
              <a:rPr lang="en-US" dirty="0"/>
              <a:t>	2. Note – will contain all notes from </a:t>
            </a:r>
          </a:p>
          <a:p>
            <a:r>
              <a:rPr lang="en-US" dirty="0"/>
              <a:t>			different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3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57DE-76D3-3345-BF37-6315B218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ilista</a:t>
            </a:r>
            <a:br>
              <a:rPr lang="en-US" dirty="0"/>
            </a:br>
            <a:r>
              <a:rPr lang="en-US" sz="2200" dirty="0"/>
              <a:t>Entity relationship diagram</a:t>
            </a:r>
            <a:endParaRPr lang="en-US" sz="2200" dirty="0">
              <a:cs typeface="Calibri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3C08DD-2A51-8046-84C9-B2D4118A4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0" y="2806700"/>
            <a:ext cx="7861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0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7DDED-4C5F-9245-A161-BDD898100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dirty="0">
                <a:latin typeface="Zapfino" panose="03030300040707070C03" pitchFamily="66" charset="77"/>
              </a:rPr>
              <a:t>Live Long &amp; Prosper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0EE312-577C-B34D-A36B-814137251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013" y="539750"/>
            <a:ext cx="31750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FA2577A0D43B4EBABAC02F4C445D74" ma:contentTypeVersion="6" ma:contentTypeDescription="Create a new document." ma:contentTypeScope="" ma:versionID="c0cf870515d1a03ba408a488d0882fba">
  <xsd:schema xmlns:xsd="http://www.w3.org/2001/XMLSchema" xmlns:xs="http://www.w3.org/2001/XMLSchema" xmlns:p="http://schemas.microsoft.com/office/2006/metadata/properties" xmlns:ns2="e1163e26-ff52-4144-aa72-3b94dd9a9672" xmlns:ns3="ea06f119-4b32-420d-a80b-47fb3ef01827" targetNamespace="http://schemas.microsoft.com/office/2006/metadata/properties" ma:root="true" ma:fieldsID="c55baa32c9a08e3c281d22f47332c2bd" ns2:_="" ns3:_="">
    <xsd:import namespace="e1163e26-ff52-4144-aa72-3b94dd9a9672"/>
    <xsd:import namespace="ea06f119-4b32-420d-a80b-47fb3ef018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163e26-ff52-4144-aa72-3b94dd9a96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6f119-4b32-420d-a80b-47fb3ef0182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59419D-EE3A-4329-AF3A-27DCFA0D7E62}">
  <ds:schemaRefs>
    <ds:schemaRef ds:uri="e1163e26-ff52-4144-aa72-3b94dd9a9672"/>
    <ds:schemaRef ds:uri="ea06f119-4b32-420d-a80b-47fb3ef018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2818D30-5D72-4566-8B30-AEA7A4195A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1B97D2-B7DD-400B-A22A-A23043E5AE9E}">
  <ds:schemaRefs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ea06f119-4b32-420d-a80b-47fb3ef01827"/>
    <ds:schemaRef ds:uri="e1163e26-ff52-4144-aa72-3b94dd9a967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{DDC3886E-0F49-EA4C-8EE7-5FC2E70DB384}tf10001058</Template>
  <TotalTime>173</TotalTime>
  <Words>319</Words>
  <Application>Microsoft Macintosh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Zapfino</vt:lpstr>
      <vt:lpstr>Celestial</vt:lpstr>
      <vt:lpstr>Ilista A MADT 6123 Project</vt:lpstr>
      <vt:lpstr>ILISTA PURPOSE </vt:lpstr>
      <vt:lpstr>ILISTA Javascript Fundamentals</vt:lpstr>
      <vt:lpstr>ILISTA  features</vt:lpstr>
      <vt:lpstr>ilista function diagram</vt:lpstr>
      <vt:lpstr>ilista Display Diagram</vt:lpstr>
      <vt:lpstr>ilista Database design</vt:lpstr>
      <vt:lpstr>ilista Entity relationship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Ilista A MADT 6114 Project</dc:title>
  <dc:creator>Rosette Pardillo</dc:creator>
  <cp:lastModifiedBy>Rosette Pardillo</cp:lastModifiedBy>
  <cp:revision>34</cp:revision>
  <dcterms:created xsi:type="dcterms:W3CDTF">2020-07-10T18:19:48Z</dcterms:created>
  <dcterms:modified xsi:type="dcterms:W3CDTF">2020-07-28T20:51:39Z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0x01010057FA2577A0D43B4EBABAC02F4C445D74</vt:lpwstr>
  </property>
</Properties>
</file>