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3579-5137-4703-99F8-E1F89C855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FE06A-CF2D-4B37-8A33-B64EF7CFA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96361-959E-48F5-B897-13C505FE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54D5-94E1-49FB-BBDD-82CFCD8CD10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7EED0-08BC-4F0F-8FBC-2179C646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C7280-6D04-4B53-BF2E-FF59D186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141C-4E19-45CB-B624-C10185081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5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4BCC-AF19-497E-AF10-DD40670D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74603-AAFF-437E-946F-F33243A11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AEFF3-EA45-4596-B6A8-B28CEA44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54D5-94E1-49FB-BBDD-82CFCD8CD10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8DE39-FDBF-4618-B5F5-F134FD90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DA0E5-1E81-4105-8177-0BEDAA92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141C-4E19-45CB-B624-C10185081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4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49E97-5668-4271-8DCB-D460B4F84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551D2-62F7-444A-85D3-13067A465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AB125-3DDD-42E0-8A81-0AA2C439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54D5-94E1-49FB-BBDD-82CFCD8CD10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DFDA-F0C6-4394-A79B-4868BF58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131A5-CF5A-412F-A2D8-720A8107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141C-4E19-45CB-B624-C10185081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2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7725-3601-4C46-87AE-3CB698B9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41D88-752A-4282-BBA0-4DBE17EF3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68A48-7F06-4DC3-B2AA-F88B1F89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54D5-94E1-49FB-BBDD-82CFCD8CD10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88B34-A339-41BB-9B06-BC86BC60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C0E81-EDC3-4F2C-89DA-2B9730CC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141C-4E19-45CB-B624-C10185081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5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0BD4-467A-4239-9A28-7EE878B4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232CA-BD29-4231-A836-DD3A18FC4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46EFE-0451-4544-9FA9-2840E7B7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54D5-94E1-49FB-BBDD-82CFCD8CD10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D4888-72A9-4D04-8E84-1161AFD47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DE738-0BEA-4234-987B-B7210838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141C-4E19-45CB-B624-C10185081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9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DD6C-3A11-457D-9B28-00E415ACB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3B139-F83D-49EE-90E5-F028B65A7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E3372-2D40-483E-BCED-E6DF24126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830AF-EAB1-454B-986B-9C9EAB25A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54D5-94E1-49FB-BBDD-82CFCD8CD10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FA4B6-25C0-414F-8B85-D6B3ED06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7A96E-32D1-4312-A66D-540E4898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141C-4E19-45CB-B624-C10185081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8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F682-57A1-4B79-851F-4830DAC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27708-055E-426B-AD9D-D83D54AE3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21C4C-B6C9-41BB-9D17-B7BE52846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F6B89-20E4-4BEF-9825-AA238B961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01205-9233-4F32-9F46-AD75DFAEE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1E749-2B50-4398-8BCF-6203E814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54D5-94E1-49FB-BBDD-82CFCD8CD10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2C01B-E5FB-46DE-A23F-302E770F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B1AD5E-245C-4831-BF86-FBE99676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141C-4E19-45CB-B624-C10185081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9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A70D-57A6-4D4A-93AE-6FA718E2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AB8BCC-009D-4D55-B4D4-7DDA4CA3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54D5-94E1-49FB-BBDD-82CFCD8CD10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78E94-B80C-4BA8-84B0-4D9AFD8E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99655-C921-4DF2-BD9A-94FA87E6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141C-4E19-45CB-B624-C10185081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784E3-4EEB-4861-8DE6-4AFFF461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54D5-94E1-49FB-BBDD-82CFCD8CD10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12D49-3653-4E94-9F7B-E4526D97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82E2A-0FC7-4255-A236-D6543227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141C-4E19-45CB-B624-C10185081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1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A458-E61E-4C3E-BFDD-809095F9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AA477-A869-4703-9E8A-210809714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61F25-D2D0-4EE6-92A5-41ED2E01D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1D6CF-3049-4B24-826E-77916B5B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54D5-94E1-49FB-BBDD-82CFCD8CD10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8B61E-B338-4FA6-A635-22C0DEBB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1573A-35B6-4B36-A8F2-493FF535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141C-4E19-45CB-B624-C10185081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8171-8FF5-4D15-81C2-364EDEC12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1E306-52D2-4C14-9870-1578DC8DA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8EB24-9D65-47EC-A6DB-A2FC64A0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9834C-6035-4A50-8145-9A8BC423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54D5-94E1-49FB-BBDD-82CFCD8CD10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8D63D-C67A-498B-B523-B1AEA55A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5EBD6-4CFF-4A4E-BEAA-2533C5D5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141C-4E19-45CB-B624-C10185081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6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5E8E2-1020-4A53-BEA7-E32D8CFB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3ED61-EBEB-4B29-9303-66626DC15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FC027-B979-4E1F-AC3A-DD6BC4B31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54D5-94E1-49FB-BBDD-82CFCD8CD10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6A5A1-9F92-4CFC-B00B-ED741F247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4356D-995F-452F-BAED-0249E9838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D141C-4E19-45CB-B624-C10185081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5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BC88-D01A-4AB9-9F8E-29309260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ritannic Bold" panose="020B0903060703020204" pitchFamily="34" charset="0"/>
              </a:rPr>
              <a:t>Expressions </a:t>
            </a:r>
            <a:r>
              <a:rPr lang="en-US" dirty="0" err="1">
                <a:latin typeface="Britannic Bold" panose="020B0903060703020204" pitchFamily="34" charset="0"/>
              </a:rPr>
              <a:t>équilibrées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E6C5C-03B4-454C-BA20-417D76C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TUTO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6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085E9A-F9A1-49D2-9EC1-49DFAAACE4E1}"/>
              </a:ext>
            </a:extLst>
          </p:cNvPr>
          <p:cNvSpPr txBox="1"/>
          <p:nvPr/>
        </p:nvSpPr>
        <p:spPr>
          <a:xfrm>
            <a:off x="4910090" y="914401"/>
            <a:ext cx="2371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 = [ ( ) { } ( ) ]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80396-822F-4F9D-AF95-89C50663CFE9}"/>
              </a:ext>
            </a:extLst>
          </p:cNvPr>
          <p:cNvSpPr txBox="1"/>
          <p:nvPr/>
        </p:nvSpPr>
        <p:spPr>
          <a:xfrm>
            <a:off x="2917756" y="115410"/>
            <a:ext cx="6356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 Black" panose="020B0A04020102020204" pitchFamily="34" charset="0"/>
              </a:rPr>
              <a:t>Explication de la structure algo du code (python)</a:t>
            </a:r>
          </a:p>
          <a:p>
            <a:pPr algn="ctr"/>
            <a:r>
              <a:rPr lang="fr-FR" dirty="0">
                <a:latin typeface="Algerian" panose="04020705040A02060702" pitchFamily="82" charset="0"/>
              </a:rPr>
              <a:t>En </a:t>
            </a:r>
            <a:r>
              <a:rPr lang="fr-FR" dirty="0" err="1">
                <a:latin typeface="Algerian" panose="04020705040A02060702" pitchFamily="82" charset="0"/>
              </a:rPr>
              <a:t>Utulisant</a:t>
            </a:r>
            <a:r>
              <a:rPr lang="fr-FR" dirty="0">
                <a:latin typeface="Algerian" panose="04020705040A02060702" pitchFamily="82" charset="0"/>
              </a:rPr>
              <a:t> les Stack (Pile)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D0D816-3561-4631-8E3A-52D9552A8A33}"/>
              </a:ext>
            </a:extLst>
          </p:cNvPr>
          <p:cNvSpPr/>
          <p:nvPr/>
        </p:nvSpPr>
        <p:spPr>
          <a:xfrm>
            <a:off x="10821880" y="1118586"/>
            <a:ext cx="665825" cy="4891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AE913C-4E5A-4E0B-B1D8-B8045AFEF314}"/>
              </a:ext>
            </a:extLst>
          </p:cNvPr>
          <p:cNvCxnSpPr/>
          <p:nvPr/>
        </p:nvCxnSpPr>
        <p:spPr>
          <a:xfrm>
            <a:off x="10821880" y="5157926"/>
            <a:ext cx="665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899BA8-E971-4176-BC08-F6AEDED7A86A}"/>
              </a:ext>
            </a:extLst>
          </p:cNvPr>
          <p:cNvCxnSpPr/>
          <p:nvPr/>
        </p:nvCxnSpPr>
        <p:spPr>
          <a:xfrm>
            <a:off x="10821880" y="4208016"/>
            <a:ext cx="665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7A7172-B8F5-4D57-82B9-4E9E8B627585}"/>
              </a:ext>
            </a:extLst>
          </p:cNvPr>
          <p:cNvSpPr txBox="1"/>
          <p:nvPr/>
        </p:nvSpPr>
        <p:spPr>
          <a:xfrm>
            <a:off x="745724" y="2592280"/>
            <a:ext cx="99801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1 - Stack = [  ]</a:t>
            </a:r>
          </a:p>
          <a:p>
            <a:endParaRPr lang="fr-FR" dirty="0"/>
          </a:p>
          <a:p>
            <a:r>
              <a:rPr lang="fr-FR" dirty="0"/>
              <a:t>2 – Si A[ i ] n’est pas inclus dans la stack alors on va l’inclure (</a:t>
            </a:r>
            <a:r>
              <a:rPr lang="fr-FR" dirty="0" err="1"/>
              <a:t>stack.append</a:t>
            </a:r>
            <a:r>
              <a:rPr lang="fr-FR"/>
              <a:t>)</a:t>
            </a:r>
            <a:endParaRPr lang="fr-FR" dirty="0"/>
          </a:p>
          <a:p>
            <a:endParaRPr lang="fr-FR" dirty="0"/>
          </a:p>
          <a:p>
            <a:r>
              <a:rPr lang="fr-FR" dirty="0"/>
              <a:t>3 – On Compare Si la Stack et  A [ i ]  sont pair alors on exclus la stack ( </a:t>
            </a:r>
            <a:r>
              <a:rPr lang="fr-FR" dirty="0" err="1"/>
              <a:t>stack.pop</a:t>
            </a:r>
            <a:r>
              <a:rPr lang="fr-FR" dirty="0"/>
              <a:t>() ) (</a:t>
            </a:r>
            <a:r>
              <a:rPr lang="fr-FR" dirty="0" err="1"/>
              <a:t>example</a:t>
            </a:r>
            <a:r>
              <a:rPr lang="fr-FR" dirty="0"/>
              <a:t> a montrer )</a:t>
            </a:r>
          </a:p>
          <a:p>
            <a:endParaRPr lang="fr-FR" dirty="0"/>
          </a:p>
          <a:p>
            <a:r>
              <a:rPr lang="fr-FR" dirty="0"/>
              <a:t>4 – En Final Si la Stack est Vide Alors l’Expression A est Equilibré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1124F4-F664-4D9C-B553-FC51B48D5BA2}"/>
              </a:ext>
            </a:extLst>
          </p:cNvPr>
          <p:cNvCxnSpPr/>
          <p:nvPr/>
        </p:nvCxnSpPr>
        <p:spPr>
          <a:xfrm>
            <a:off x="10821880" y="3195961"/>
            <a:ext cx="665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75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Algerian</vt:lpstr>
      <vt:lpstr>Arial</vt:lpstr>
      <vt:lpstr>Arial Black</vt:lpstr>
      <vt:lpstr>Britannic Bold</vt:lpstr>
      <vt:lpstr>Calibri</vt:lpstr>
      <vt:lpstr>Calibri Light</vt:lpstr>
      <vt:lpstr>Office Theme</vt:lpstr>
      <vt:lpstr>Expressions équilibrées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TANJI Othmane</dc:creator>
  <cp:lastModifiedBy>TANJI Othmane</cp:lastModifiedBy>
  <cp:revision>3</cp:revision>
  <dcterms:created xsi:type="dcterms:W3CDTF">2021-03-28T21:00:36Z</dcterms:created>
  <dcterms:modified xsi:type="dcterms:W3CDTF">2021-03-28T21:19:27Z</dcterms:modified>
</cp:coreProperties>
</file>