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8791-C781-40CB-B378-92F36E4DE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95281-A333-4CF4-9144-01707F9D7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3392-2564-441E-8AD5-D6A4FA53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891-BD3A-442B-95FD-92D3444C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206E-DC92-4A69-AC27-8B34F278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3F88-451E-4D92-A1C1-C1125B9E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FC2BF-DDB4-447C-8FC9-51BF64326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EC21-D3CD-4499-B4BB-7FAE1176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D7AF-F89A-4223-80FB-245F55C5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3AE8-CFCE-4598-98A0-1737E442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1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D0ADC-D95D-40FA-866E-539E016A0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05184-0896-40EC-A656-1B3103A08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4C23-1AB7-44A7-AEB8-B0F13529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7648F-E0F4-4564-A4B0-0C72693E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346E-B5B2-41D0-9520-BB1ACED6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4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A85-F3E1-481F-93A5-2B4D6F76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8F57E-27EE-41E2-BA1E-BDE263C2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B0854-860B-4E13-B6E4-1C1CD51F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D2ED-4353-4072-8116-071F6EBD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C0C35-6977-4507-AA4B-4167094D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E579-0589-4A9F-BE82-2F267BF6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0459A-A982-486A-9727-DD940D9D3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7728-2BB4-4679-A86C-54AC928C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3669-6802-4676-92C9-82C021BF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F30B-AE1A-4C9F-B755-63D7B3A6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5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316-CD2E-4631-8486-1C183928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B4EF-0A4A-481C-982C-DA93E3892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43530-C8C2-4D71-A8B3-BDE5BC0F6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BC663-C06D-49EA-A497-9558E050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1D177-4F45-407C-824F-B4C7F518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02449-EB91-4693-A728-0042AD08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CBD3-1E8C-45FD-B367-1F14207F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4E7-2066-40D5-9972-14B901C6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B891D-890E-4C9B-ADD6-D0748BBB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18CFF-CB95-4DA3-A7EE-216F9DE42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C7C1C-8D9E-4150-8913-03D8CFA9F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4D8F7-335A-4DC2-AE8C-C35A6D5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7BB5D-D6F5-4A81-8AF5-48794464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4F2EC-71E8-4804-9006-FE33A15A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C933-B978-4392-9A56-EAE4AFD7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FA955-235D-420A-9F2E-DE7578B6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CCCF0-E297-40BB-8514-8A271473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96BF9-DE67-47BC-AEA6-F44AEB4A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28169-8705-49EA-9259-DE1A3744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AF1B7-2E37-4958-B998-5E36B828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B19E-473A-4DA8-B820-6E35C7C2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445A-3720-4CDD-B45B-4CBDB2DA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8F93-63C9-40D9-B537-FC99D2D5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93742-9F1A-481D-86EA-253031032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CC66D-DB98-42A6-8C41-7E481F22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F563-F6F7-41C3-AA52-33F2008A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82A9D-38B7-47B8-A452-105144B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82D8-D02A-4AB9-9120-08417EB4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3542C-613D-4D08-8D64-D8925ED48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77DE9-B592-40D4-969D-D95A68E3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28466-0334-44D2-80BC-6C644FBA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9F55-A90E-4BDA-A7A0-8326B9EA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ABA76-BD61-490D-87E9-63E2480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D865C-C0FD-48B7-BD36-38B1945D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4CF65-873D-4204-AC66-A1FC0BA5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DD8F-901D-453E-9B87-E11F8B9BC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E4F4-EF2C-4248-9F94-8643B7001DE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1CE9-8004-4C27-AE8E-09F0C6239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AACE-E8D9-4AF6-A52C-2C77D9305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DEF0-08C5-4535-BBB3-0DC9A057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2A10-4F62-4872-A386-266CCD0E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35705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Somme Maximal D’Un Sous Tableau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dirty="0" err="1"/>
              <a:t>Kadane</a:t>
            </a:r>
            <a:r>
              <a:rPr lang="fr-FR" sz="2400" dirty="0"/>
              <a:t> Algo Method)</a:t>
            </a: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2E6346-8787-4EFF-A200-C640F895E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80107"/>
              </p:ext>
            </p:extLst>
          </p:nvPr>
        </p:nvGraphicFramePr>
        <p:xfrm>
          <a:off x="2032000" y="1465388"/>
          <a:ext cx="8128000" cy="665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107564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9253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65303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492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42366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7696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97517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45947945"/>
                    </a:ext>
                  </a:extLst>
                </a:gridCol>
              </a:tblGrid>
              <a:tr h="66525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-2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-3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8959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7FC995-4780-497E-BAE4-5C03FA1FC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7032"/>
              </p:ext>
            </p:extLst>
          </p:nvPr>
        </p:nvGraphicFramePr>
        <p:xfrm>
          <a:off x="2032000" y="1061745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36441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3139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17296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3094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07358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81995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6773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386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937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F48805-28C8-40C9-8E94-C16B83BF99C3}"/>
              </a:ext>
            </a:extLst>
          </p:cNvPr>
          <p:cNvSpPr txBox="1"/>
          <p:nvPr/>
        </p:nvSpPr>
        <p:spPr>
          <a:xfrm>
            <a:off x="0" y="2608011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Somme Actuelle :  0+6 = 6</a:t>
            </a:r>
          </a:p>
          <a:p>
            <a:r>
              <a:rPr lang="fr-FR" sz="1400" dirty="0"/>
              <a:t>Maximale Somme: 6 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5F60D-2429-48C8-9E20-0E6B1EB30DB3}"/>
              </a:ext>
            </a:extLst>
          </p:cNvPr>
          <p:cNvSpPr txBox="1"/>
          <p:nvPr/>
        </p:nvSpPr>
        <p:spPr>
          <a:xfrm>
            <a:off x="-1" y="3318960"/>
            <a:ext cx="21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Somme Actuelle :  6-2 = 4 </a:t>
            </a:r>
          </a:p>
          <a:p>
            <a:r>
              <a:rPr lang="fr-FR" sz="1400" dirty="0"/>
              <a:t>Maximale Somme  : 6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D945A-0316-4623-92BA-D6600B2FCF65}"/>
              </a:ext>
            </a:extLst>
          </p:cNvPr>
          <p:cNvSpPr txBox="1"/>
          <p:nvPr/>
        </p:nvSpPr>
        <p:spPr>
          <a:xfrm>
            <a:off x="0" y="4029909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Somme Actuelle :  4-3 =1</a:t>
            </a:r>
          </a:p>
          <a:p>
            <a:r>
              <a:rPr lang="fr-FR" sz="1400" dirty="0"/>
              <a:t>Maximale Somme : 6 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E34CA-CE68-48C2-878B-7F032305F998}"/>
              </a:ext>
            </a:extLst>
          </p:cNvPr>
          <p:cNvSpPr txBox="1"/>
          <p:nvPr/>
        </p:nvSpPr>
        <p:spPr>
          <a:xfrm>
            <a:off x="0" y="4741927"/>
            <a:ext cx="215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Somme Actuelle :  1+1 = 2</a:t>
            </a:r>
          </a:p>
          <a:p>
            <a:r>
              <a:rPr lang="fr-FR" sz="1400" dirty="0"/>
              <a:t>Maximale Somme  : 6 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B3AF2F-5997-4D30-894C-3F28DF428988}"/>
              </a:ext>
            </a:extLst>
          </p:cNvPr>
          <p:cNvCxnSpPr/>
          <p:nvPr/>
        </p:nvCxnSpPr>
        <p:spPr>
          <a:xfrm>
            <a:off x="6010183" y="2501479"/>
            <a:ext cx="0" cy="4005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7A30F3-1357-4806-9C45-9BB0CB3B393B}"/>
              </a:ext>
            </a:extLst>
          </p:cNvPr>
          <p:cNvSpPr txBox="1"/>
          <p:nvPr/>
        </p:nvSpPr>
        <p:spPr>
          <a:xfrm>
            <a:off x="8001845" y="2608011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Algorithme Structure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324EC-5C98-46C1-997B-D97167AE78AC}"/>
              </a:ext>
            </a:extLst>
          </p:cNvPr>
          <p:cNvSpPr txBox="1"/>
          <p:nvPr/>
        </p:nvSpPr>
        <p:spPr>
          <a:xfrm>
            <a:off x="6951224" y="3244334"/>
            <a:ext cx="41394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Somme_actuelle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Somme_maximale</a:t>
            </a:r>
            <a:r>
              <a:rPr lang="fr-FR" sz="1400" dirty="0"/>
              <a:t>=a[0]</a:t>
            </a:r>
          </a:p>
          <a:p>
            <a:r>
              <a:rPr lang="fr-FR" sz="1400" dirty="0"/>
              <a:t>       For i in range(0,size)</a:t>
            </a:r>
          </a:p>
          <a:p>
            <a:r>
              <a:rPr lang="fr-FR" sz="1400" dirty="0" err="1"/>
              <a:t>Somme_actuelle</a:t>
            </a:r>
            <a:r>
              <a:rPr lang="fr-FR" sz="1400" dirty="0"/>
              <a:t>=somme actuelle +tab[i]</a:t>
            </a:r>
          </a:p>
          <a:p>
            <a:r>
              <a:rPr lang="fr-FR" sz="1400" dirty="0"/>
              <a:t>       If(</a:t>
            </a:r>
            <a:r>
              <a:rPr lang="fr-FR" sz="1400" dirty="0" err="1"/>
              <a:t>somme_maximal</a:t>
            </a:r>
            <a:r>
              <a:rPr lang="fr-FR" sz="1400" dirty="0"/>
              <a:t> &lt; somme actuelle):</a:t>
            </a:r>
          </a:p>
          <a:p>
            <a:r>
              <a:rPr lang="fr-FR" sz="1400" dirty="0"/>
              <a:t>Somme maximal = somme actuelle</a:t>
            </a:r>
          </a:p>
          <a:p>
            <a:r>
              <a:rPr lang="fr-FR" sz="1400" dirty="0"/>
              <a:t>        If (</a:t>
            </a:r>
            <a:r>
              <a:rPr lang="fr-FR" sz="1400" dirty="0" err="1"/>
              <a:t>Somme_actuelle</a:t>
            </a:r>
            <a:r>
              <a:rPr lang="fr-FR" sz="1400" dirty="0"/>
              <a:t>&lt;0):</a:t>
            </a:r>
          </a:p>
          <a:p>
            <a:r>
              <a:rPr lang="fr-FR" sz="1400" dirty="0"/>
              <a:t>Somme actuelle = 0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E8AED-D062-4AB9-85F3-6B8FD71CF307}"/>
              </a:ext>
            </a:extLst>
          </p:cNvPr>
          <p:cNvSpPr txBox="1"/>
          <p:nvPr/>
        </p:nvSpPr>
        <p:spPr>
          <a:xfrm>
            <a:off x="0" y="5349959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Somme Actuelle :  2+5 = 7</a:t>
            </a:r>
          </a:p>
          <a:p>
            <a:r>
              <a:rPr lang="fr-FR" sz="1400" dirty="0"/>
              <a:t>Maximale Somme  : 7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E627E-F7CA-4E0F-B51F-1742696CFE53}"/>
              </a:ext>
            </a:extLst>
          </p:cNvPr>
          <p:cNvSpPr txBox="1"/>
          <p:nvPr/>
        </p:nvSpPr>
        <p:spPr>
          <a:xfrm>
            <a:off x="-1" y="6138000"/>
            <a:ext cx="482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Alors La somme maximal de se sous Tableau est 7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A0624A-2841-433B-AA61-7569A871BDD5}"/>
              </a:ext>
            </a:extLst>
          </p:cNvPr>
          <p:cNvCxnSpPr/>
          <p:nvPr/>
        </p:nvCxnSpPr>
        <p:spPr>
          <a:xfrm flipV="1">
            <a:off x="4341181" y="1899821"/>
            <a:ext cx="0" cy="60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90F966-5299-4489-8C6D-5E7E04DA551B}"/>
              </a:ext>
            </a:extLst>
          </p:cNvPr>
          <p:cNvSpPr txBox="1"/>
          <p:nvPr/>
        </p:nvSpPr>
        <p:spPr>
          <a:xfrm>
            <a:off x="4222398" y="254013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0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Somme Maximal D’Un Sous Tableau (Kadane Algo Method)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Somme Maximal D’Un Sous Tableau (Kadane Algo Method)</dc:title>
  <dc:creator>TANJI Othmane</dc:creator>
  <cp:lastModifiedBy>TANJI Othmane</cp:lastModifiedBy>
  <cp:revision>8</cp:revision>
  <dcterms:created xsi:type="dcterms:W3CDTF">2021-03-25T12:35:56Z</dcterms:created>
  <dcterms:modified xsi:type="dcterms:W3CDTF">2021-04-01T13:25:40Z</dcterms:modified>
</cp:coreProperties>
</file>