
<file path=[Content_Types].xml><?xml version="1.0" encoding="utf-8"?>
<Types xmlns="http://schemas.openxmlformats.org/package/2006/content-types">
  <Default Extension="png" ContentType="image/png"/>
  <Default Extension="bin" ContentType="application/vnd.ms-office.activeX"/>
  <Default Extension="svg" ContentType="image/svg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ctiveX/activeX1.xml" ContentType="application/vnd.ms-office.activeX+xml"/>
  <Override PartName="/ppt/activeX/activeX2.xml" ContentType="application/vnd.ms-office.activeX+xml"/>
  <Override PartName="/ppt/activeX/activeX3.xml" ContentType="application/vnd.ms-office.activeX+xml"/>
  <Override PartName="/ppt/activeX/activeX4.xml" ContentType="application/vnd.ms-office.activeX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9" r:id="rId2"/>
  </p:sldMasterIdLst>
  <p:notesMasterIdLst>
    <p:notesMasterId r:id="rId60"/>
  </p:notesMasterIdLst>
  <p:sldIdLst>
    <p:sldId id="262" r:id="rId3"/>
    <p:sldId id="291" r:id="rId4"/>
    <p:sldId id="293" r:id="rId5"/>
    <p:sldId id="294" r:id="rId6"/>
    <p:sldId id="261" r:id="rId7"/>
    <p:sldId id="276" r:id="rId8"/>
    <p:sldId id="320" r:id="rId9"/>
    <p:sldId id="266" r:id="rId10"/>
    <p:sldId id="324" r:id="rId11"/>
    <p:sldId id="325" r:id="rId12"/>
    <p:sldId id="292" r:id="rId13"/>
    <p:sldId id="326" r:id="rId14"/>
    <p:sldId id="267" r:id="rId15"/>
    <p:sldId id="318" r:id="rId16"/>
    <p:sldId id="280" r:id="rId17"/>
    <p:sldId id="322" r:id="rId18"/>
    <p:sldId id="319" r:id="rId19"/>
    <p:sldId id="285" r:id="rId20"/>
    <p:sldId id="323" r:id="rId21"/>
    <p:sldId id="279" r:id="rId22"/>
    <p:sldId id="286" r:id="rId23"/>
    <p:sldId id="289" r:id="rId24"/>
    <p:sldId id="321" r:id="rId25"/>
    <p:sldId id="283" r:id="rId26"/>
    <p:sldId id="284" r:id="rId27"/>
    <p:sldId id="268" r:id="rId28"/>
    <p:sldId id="290" r:id="rId29"/>
    <p:sldId id="271" r:id="rId30"/>
    <p:sldId id="296" r:id="rId31"/>
    <p:sldId id="300" r:id="rId32"/>
    <p:sldId id="303" r:id="rId33"/>
    <p:sldId id="301" r:id="rId34"/>
    <p:sldId id="302" r:id="rId35"/>
    <p:sldId id="306" r:id="rId36"/>
    <p:sldId id="307" r:id="rId37"/>
    <p:sldId id="299" r:id="rId38"/>
    <p:sldId id="295" r:id="rId39"/>
    <p:sldId id="335" r:id="rId40"/>
    <p:sldId id="298" r:id="rId41"/>
    <p:sldId id="327" r:id="rId42"/>
    <p:sldId id="328" r:id="rId43"/>
    <p:sldId id="329" r:id="rId44"/>
    <p:sldId id="330" r:id="rId45"/>
    <p:sldId id="331" r:id="rId46"/>
    <p:sldId id="337" r:id="rId47"/>
    <p:sldId id="332" r:id="rId48"/>
    <p:sldId id="333" r:id="rId49"/>
    <p:sldId id="297" r:id="rId50"/>
    <p:sldId id="334" r:id="rId51"/>
    <p:sldId id="272" r:id="rId52"/>
    <p:sldId id="311" r:id="rId53"/>
    <p:sldId id="273" r:id="rId54"/>
    <p:sldId id="312" r:id="rId55"/>
    <p:sldId id="308" r:id="rId56"/>
    <p:sldId id="313" r:id="rId57"/>
    <p:sldId id="310" r:id="rId58"/>
    <p:sldId id="305" r:id="rId5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" id="{95FCF6ED-B7E1-48E9-9884-524B44B2AEE2}">
          <p14:sldIdLst/>
        </p14:section>
        <p14:section name="USER INTERFACE" id="{3D705579-0A7B-4F5A-9E11-29C1F8906C29}">
          <p14:sldIdLst>
            <p14:sldId id="262"/>
            <p14:sldId id="291"/>
            <p14:sldId id="293"/>
            <p14:sldId id="294"/>
            <p14:sldId id="261"/>
            <p14:sldId id="276"/>
            <p14:sldId id="320"/>
            <p14:sldId id="266"/>
            <p14:sldId id="324"/>
            <p14:sldId id="325"/>
            <p14:sldId id="292"/>
            <p14:sldId id="326"/>
          </p14:sldIdLst>
        </p14:section>
        <p14:section name="Appointment" id="{54C58421-CB25-4B9C-9C2D-F0777C99B5BC}">
          <p14:sldIdLst>
            <p14:sldId id="267"/>
            <p14:sldId id="318"/>
            <p14:sldId id="280"/>
            <p14:sldId id="322"/>
            <p14:sldId id="319"/>
            <p14:sldId id="285"/>
            <p14:sldId id="323"/>
            <p14:sldId id="279"/>
            <p14:sldId id="286"/>
            <p14:sldId id="289"/>
            <p14:sldId id="321"/>
            <p14:sldId id="283"/>
            <p14:sldId id="284"/>
          </p14:sldIdLst>
        </p14:section>
        <p14:section name="About" id="{E951D645-D739-4624-BCFE-02BC6C133AC2}">
          <p14:sldIdLst>
            <p14:sldId id="268"/>
            <p14:sldId id="290"/>
          </p14:sldIdLst>
        </p14:section>
        <p14:section name="ADMIN INTERFACE" id="{26002928-EA14-4A33-8BF7-3532848B4950}">
          <p14:sldIdLst>
            <p14:sldId id="271"/>
            <p14:sldId id="296"/>
            <p14:sldId id="300"/>
            <p14:sldId id="303"/>
            <p14:sldId id="301"/>
            <p14:sldId id="302"/>
            <p14:sldId id="306"/>
            <p14:sldId id="307"/>
            <p14:sldId id="299"/>
            <p14:sldId id="295"/>
            <p14:sldId id="335"/>
            <p14:sldId id="298"/>
            <p14:sldId id="327"/>
            <p14:sldId id="328"/>
            <p14:sldId id="329"/>
            <p14:sldId id="330"/>
            <p14:sldId id="331"/>
            <p14:sldId id="337"/>
            <p14:sldId id="332"/>
            <p14:sldId id="333"/>
            <p14:sldId id="297"/>
            <p14:sldId id="334"/>
            <p14:sldId id="272"/>
            <p14:sldId id="311"/>
            <p14:sldId id="273"/>
            <p14:sldId id="312"/>
            <p14:sldId id="308"/>
            <p14:sldId id="313"/>
            <p14:sldId id="310"/>
            <p14:sldId id="30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BFBF"/>
    <a:srgbClr val="0D45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805" autoAdjust="0"/>
  </p:normalViewPr>
  <p:slideViewPr>
    <p:cSldViewPr snapToGrid="0">
      <p:cViewPr varScale="1">
        <p:scale>
          <a:sx n="104" d="100"/>
          <a:sy n="104" d="100"/>
        </p:scale>
        <p:origin x="792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5" Type="http://schemas.openxmlformats.org/officeDocument/2006/relationships/slide" Target="slides/slide3.xml"/><Relationship Id="rId61" Type="http://schemas.openxmlformats.org/officeDocument/2006/relationships/presProps" Target="presProps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activeX/_rels/activeX1.xml.rels><?xml version="1.0" encoding="UTF-8" standalone="yes"?>
<Relationships xmlns="http://schemas.openxmlformats.org/package/2006/relationships"><Relationship Id="rId1" Type="http://schemas.microsoft.com/office/2006/relationships/activeXControlBinary" Target="activeX1.bin"/></Relationships>
</file>

<file path=ppt/activeX/_rels/activeX2.xml.rels><?xml version="1.0" encoding="UTF-8" standalone="yes"?>
<Relationships xmlns="http://schemas.openxmlformats.org/package/2006/relationships"><Relationship Id="rId1" Type="http://schemas.microsoft.com/office/2006/relationships/activeXControlBinary" Target="activeX2.bin"/></Relationships>
</file>

<file path=ppt/activeX/_rels/activeX3.xml.rels><?xml version="1.0" encoding="UTF-8" standalone="yes"?>
<Relationships xmlns="http://schemas.openxmlformats.org/package/2006/relationships"><Relationship Id="rId1" Type="http://schemas.microsoft.com/office/2006/relationships/activeXControlBinary" Target="activeX3.bin"/></Relationships>
</file>

<file path=ppt/activeX/_rels/activeX4.xml.rels><?xml version="1.0" encoding="UTF-8" standalone="yes"?>
<Relationships xmlns="http://schemas.openxmlformats.org/package/2006/relationships"><Relationship Id="rId1" Type="http://schemas.microsoft.com/office/2006/relationships/activeXControlBinary" Target="activeX4.bin"/></Relationships>
</file>

<file path=ppt/activeX/activeX1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2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3.xml><?xml version="1.0" encoding="utf-8"?>
<ax:ocx xmlns:ax="http://schemas.microsoft.com/office/2006/activeX" xmlns:r="http://schemas.openxmlformats.org/officeDocument/2006/relationships" ax:classid="{D7053240-CE69-11CD-A777-00DD01143C57}" ax:persistence="persistStorage" r:id="rId1"/>
</file>

<file path=ppt/activeX/activeX4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8021C0-AFC6-462A-A3A4-4355F907F4C5}" type="datetimeFigureOut">
              <a:rPr lang="en-PH" smtClean="0"/>
              <a:t>05/11/2024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0357C3-4373-454F-819A-F35335202F2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34738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/>
              <a:t>CODE FOR USER AND ADMIN LOGIN</a:t>
            </a:r>
          </a:p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0357C3-4373-454F-819A-F35335202F21}" type="slidenum">
              <a:rPr lang="en-PH" smtClean="0"/>
              <a:t>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678513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/>
              <a:t>SUBMIT BUTTON</a:t>
            </a:r>
          </a:p>
          <a:p>
            <a:endParaRPr lang="en-PH" dirty="0"/>
          </a:p>
          <a:p>
            <a:r>
              <a:rPr lang="en-PH" dirty="0"/>
              <a:t>KAPAG HINDI AVAILABLE ‘YUNG DOCUMENT DAHIL HINDI PA NAGPAPASA NG REQUIREMENTS, I THINK HINDI APPLICABLE NA SA GMAIL I-SEND KUNG BAKIT KASE MAHIHIRAPAN PA. KAYA DIYAN SA SYSTEM NA RIN I-INDICATE </a:t>
            </a:r>
          </a:p>
          <a:p>
            <a:endParaRPr lang="en-PH" dirty="0"/>
          </a:p>
          <a:p>
            <a:r>
              <a:rPr lang="en-PH" dirty="0"/>
              <a:t>FOR EXAMPLE, KAPAG NAG-SUBMIT AKO, MAY LALABAS NA “YOU CANNOT REQUEST TRANSCRIPT OF RECORD (TOR). PLEASE CHECK PASS REQUIREMENTS BEFORE REQUESTING” SO, YOU NEED TO ADD THIS.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0357C3-4373-454F-819A-F35335202F21}" type="slidenum">
              <a:rPr lang="en-PH" smtClean="0"/>
              <a:t>13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8415507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/>
              <a:t>GAWIN MO NA RING COLOR RED OR BABAAN TRANSPARENCY NG SUNDAY AND SATURDAYS PARA INDICATED THERE NA HINDI PWEDE MAG-SCHED NG MGA ARAW NA ‘YON</a:t>
            </a:r>
          </a:p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0357C3-4373-454F-819A-F35335202F21}" type="slidenum">
              <a:rPr lang="en-PH" smtClean="0"/>
              <a:t>14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667205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/>
              <a:t>KAPAG HINDI NAKUHA SA TAMANG ARAW ‘YUNG REQUESTED DOCUMENT, MABABALIWALA LANG. NEED TO REQUEST AGAIN. </a:t>
            </a:r>
          </a:p>
          <a:p>
            <a:r>
              <a:rPr lang="en-PH" dirty="0"/>
              <a:t>UNLESS WALANG PASOK DUE TO CALAMITY OR INSTANCES NA HINDI KASALANAN NG STUDENTS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0357C3-4373-454F-819A-F35335202F21}" type="slidenum">
              <a:rPr lang="en-PH" smtClean="0"/>
              <a:t>24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609193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/>
              <a:t>HINDI MAGLALAHO/MAWAWALA KAPAG CANCELED APPOINTMENT DIBA? SINCE MAGSISILBI SIYANG HISTORY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0357C3-4373-454F-819A-F35335202F21}" type="slidenum">
              <a:rPr lang="en-PH" smtClean="0"/>
              <a:t>25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759484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/>
              <a:t>AAYUSIN LANG ‘TO OR IF U WANT, AKO MAG-EDIT NITO TAPOS INSERT NA LANG PICTURE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0357C3-4373-454F-819A-F35335202F21}" type="slidenum">
              <a:rPr lang="en-PH" smtClean="0"/>
              <a:t>26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085081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/>
              <a:t>CLARIFY KO LANG NA ANG NEW APPOINTMENTS SA BABA MALILISTA PARA PRIORITIZE ‘YUNG MGA NAUNA</a:t>
            </a:r>
          </a:p>
          <a:p>
            <a:r>
              <a:rPr lang="en-PH" dirty="0"/>
              <a:t>PERO MAY SORTING DIN TO FILTER. FOR EXAMPLE: SORT BY: MONTH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0357C3-4373-454F-819A-F35335202F21}" type="slidenum">
              <a:rPr lang="en-PH" smtClean="0"/>
              <a:t>28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862558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/>
              <a:t>PAKIAYOS ‘YUNG EDIT PROFILE. </a:t>
            </a:r>
          </a:p>
          <a:p>
            <a:r>
              <a:rPr lang="en-PH" dirty="0"/>
              <a:t>EDITABLE RITO AY EMAIL ADDRESS AND CONTACT NUMBER (CORRECT ME IF WRONG)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0357C3-4373-454F-819A-F35335202F21}" type="slidenum">
              <a:rPr lang="en-PH" smtClean="0"/>
              <a:t>39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718542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/>
              <a:t>PAKIAYOS ‘YUNG EDIT PROFILE. </a:t>
            </a:r>
          </a:p>
          <a:p>
            <a:r>
              <a:rPr lang="en-PH" dirty="0"/>
              <a:t>EDITABLE RITO AY EMAIL ADDRESS AND CONTACT NUMBER (CORRECT ME IF WRONG)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0357C3-4373-454F-819A-F35335202F21}" type="slidenum">
              <a:rPr lang="en-PH" smtClean="0"/>
              <a:t>41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177021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/>
              <a:t>PAKIAYOS ‘YUNG EDIT PROFILE. </a:t>
            </a:r>
          </a:p>
          <a:p>
            <a:r>
              <a:rPr lang="en-PH" dirty="0"/>
              <a:t>EDITABLE RITO AY EMAIL ADDRESS AND CONTACT NUMBER (CORRECT ME IF WRONG)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0357C3-4373-454F-819A-F35335202F21}" type="slidenum">
              <a:rPr lang="en-PH" smtClean="0"/>
              <a:t>42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246000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/>
              <a:t>PAKIAYOS ‘YUNG EDIT PROFILE. </a:t>
            </a:r>
          </a:p>
          <a:p>
            <a:r>
              <a:rPr lang="en-PH" dirty="0"/>
              <a:t>EDITABLE RITO AY EMAIL ADDRESS AND CONTACT NUMBER (CORRECT ME IF WRONG)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0357C3-4373-454F-819A-F35335202F21}" type="slidenum">
              <a:rPr lang="en-PH" smtClean="0"/>
              <a:t>43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55771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/>
              <a:t>BACK BUTTON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0357C3-4373-454F-819A-F35335202F21}" type="slidenum">
              <a:rPr lang="en-PH" smtClean="0"/>
              <a:t>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8448915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/>
              <a:t>BACK BUTTON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0357C3-4373-454F-819A-F35335202F21}" type="slidenum">
              <a:rPr lang="en-PH" smtClean="0"/>
              <a:t>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877573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/>
              <a:t>BACK BUTTON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0357C3-4373-454F-819A-F35335202F21}" type="slidenum">
              <a:rPr lang="en-PH" smtClean="0"/>
              <a:t>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971811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0357C3-4373-454F-819A-F35335202F21}" type="slidenum">
              <a:rPr lang="en-PH" smtClean="0"/>
              <a:t>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724797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0357C3-4373-454F-819A-F35335202F21}" type="slidenum">
              <a:rPr lang="en-PH" smtClean="0"/>
              <a:t>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663314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0357C3-4373-454F-819A-F35335202F21}" type="slidenum">
              <a:rPr lang="en-PH" smtClean="0"/>
              <a:t>9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87465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0357C3-4373-454F-819A-F35335202F21}" type="slidenum">
              <a:rPr lang="en-PH" smtClean="0"/>
              <a:t>10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705854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0357C3-4373-454F-819A-F35335202F21}" type="slidenum">
              <a:rPr lang="en-PH" smtClean="0"/>
              <a:t>11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001928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C110F-CAAE-4AEC-8695-FD20470B00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568827-7159-4D63-AAEF-393CFF32D9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E93EC6-8FE6-4B1D-BC24-35618F594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1913E-9F15-456A-97E0-9D3D8D0EC888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1D72CE-E207-4623-8DD0-0DE196D1C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66C5FD-6D89-46DD-886C-59F10D087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C9A5F-C6B1-4889-B43E-D8EFB86B0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4013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8BADD-51BE-4255-83C3-974407139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FD9700-2B81-4259-A95D-FCFC46425F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59A608-48F4-4138-B4A3-E812A45CF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1913E-9F15-456A-97E0-9D3D8D0EC888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98ACEC-B201-4819-B96D-D103F96F5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03DE61-9D67-4128-AAB3-166701D93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C9A5F-C6B1-4889-B43E-D8EFB86B0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505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15BCD-319E-4CDC-80C6-3CAE7FCCB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263913-E2CF-4DCA-9A13-E799822A73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BA395E-F718-4859-9EED-50685C023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1913E-9F15-456A-97E0-9D3D8D0EC888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E18C3A-965B-4D19-AB1D-C92236B82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1283CD-9D99-4BBB-AB18-16972F9F5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C9A5F-C6B1-4889-B43E-D8EFB86B0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658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607F8-711C-4C1A-A03D-347AE1478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98921-31FB-48A1-AB66-AD23C6D2DB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B3459D-AB00-4E3C-94B2-27113837B2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DC2EA-E68D-441C-9176-0978BDC3A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1913E-9F15-456A-97E0-9D3D8D0EC888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BB0F31-5119-47A4-B5AB-9E7B4624F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A1DBB5-191C-4785-A538-927472CFE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C9A5F-C6B1-4889-B43E-D8EFB86B0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96854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CB8B0-9790-486C-9723-CC964F416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69E6D2-EEF0-4118-8424-E85CD31B42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4548C4-6D58-4232-98B7-3E7EDAF511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E5380E-FB0B-493C-81FD-2AD5FBFA7C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31EB0D-0165-41AA-AAFC-338DD72F4A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E7C0C4-CDF3-4EEB-A801-0BFB7221D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1913E-9F15-456A-97E0-9D3D8D0EC888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F081A7-CA2C-4719-82AE-352B1A236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6F97EF-46BB-4837-9806-80A549961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C9A5F-C6B1-4889-B43E-D8EFB86B0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67219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A6871-1DB3-44DF-8482-06F38D352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A2E9C9-2C28-47EA-92F7-284B19E52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1913E-9F15-456A-97E0-9D3D8D0EC888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2FBC64-6C81-4878-BC6C-29E067AC3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015EA1-4213-4744-817A-6BE7BB223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C9A5F-C6B1-4889-B43E-D8EFB86B0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3535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10BD27-8BE6-46AB-A955-60901ACA5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1913E-9F15-456A-97E0-9D3D8D0EC888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84A209-09EB-478E-953A-4C5A4249A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A5A60D-4F69-499A-A2AC-36442D87A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C9A5F-C6B1-4889-B43E-D8EFB86B0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53626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EDB70-337B-4C60-8245-E3638505A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7031AF-98C1-47C0-A777-91E7A0E094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D2B34D-3D7F-4BF0-8F48-D1D6B3DEC0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EEEBA7-3CCE-47C7-9EAE-650627FB1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1913E-9F15-456A-97E0-9D3D8D0EC888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260F56-C11A-4272-A487-15FE99A64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1BD848-77A8-4DA3-BE63-DC7FBA1B0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C9A5F-C6B1-4889-B43E-D8EFB86B0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59041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792F7-D35F-421C-AF40-0026AFB1C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889DD8-B5DC-4F60-B106-3E11D9CB35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EF88A3-751D-4ED6-987F-3DC702796B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451FFB-0B57-4917-A4B7-D9E21F920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1913E-9F15-456A-97E0-9D3D8D0EC888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2BA1EF-C9E7-4C1C-B64E-48A785281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BD630D-1FAA-48DC-84F8-E8A16533F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C9A5F-C6B1-4889-B43E-D8EFB86B0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95773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C945B-D39B-4601-87A7-721CD9643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CF50E5-00FB-4156-9137-A50FBBD617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6E9829-587C-4333-A019-E7C2568C2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1913E-9F15-456A-97E0-9D3D8D0EC888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A37A5D-7166-4F02-974D-3CCEA0F6F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FE3412-94A0-4F2A-8F42-5FCB21607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C9A5F-C6B1-4889-B43E-D8EFB86B0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08692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F61936-F201-427F-8C18-B4854C2E4A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61C329-A709-419E-9C23-7168733208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DF683D-6778-41A6-9D34-EBB401CC4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1913E-9F15-456A-97E0-9D3D8D0EC888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F5A7E4-C2A3-4D3F-8679-450F5D8EE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FF7EF5-1EF0-4169-9A75-DD446AF6B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C9A5F-C6B1-4889-B43E-D8EFB86B0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756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ED08AD-FF6F-4494-9864-8B82ECB3F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8FD3EC-C216-439E-A058-685F44BD0D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BDBF50-79B4-4A8E-8774-50FF9DFF3C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31913E-9F15-456A-97E0-9D3D8D0EC888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CA4E13-2408-437E-B75C-E7AC305814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6AFE2F-69E8-44E8-96BC-08171103B1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4C9A5F-C6B1-4889-B43E-D8EFB86B0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397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5.wmf"/><Relationship Id="rId3" Type="http://schemas.openxmlformats.org/officeDocument/2006/relationships/control" Target="../activeX/activeX2.xml"/><Relationship Id="rId7" Type="http://schemas.openxmlformats.org/officeDocument/2006/relationships/notesSlide" Target="../notesSlides/notesSlide1.xml"/><Relationship Id="rId12" Type="http://schemas.openxmlformats.org/officeDocument/2006/relationships/image" Target="../media/image4.wmf"/><Relationship Id="rId2" Type="http://schemas.openxmlformats.org/officeDocument/2006/relationships/control" Target="../activeX/activeX1.xml"/><Relationship Id="rId1" Type="http://schemas.openxmlformats.org/officeDocument/2006/relationships/vmlDrawing" Target="../drawings/vmlDrawing1.vml"/><Relationship Id="rId6" Type="http://schemas.openxmlformats.org/officeDocument/2006/relationships/slideLayout" Target="../slideLayouts/slideLayout1.xml"/><Relationship Id="rId11" Type="http://schemas.openxmlformats.org/officeDocument/2006/relationships/image" Target="../media/image3.wmf"/><Relationship Id="rId5" Type="http://schemas.openxmlformats.org/officeDocument/2006/relationships/control" Target="../activeX/activeX4.xml"/><Relationship Id="rId10" Type="http://schemas.openxmlformats.org/officeDocument/2006/relationships/slide" Target="slide2.xml"/><Relationship Id="rId4" Type="http://schemas.openxmlformats.org/officeDocument/2006/relationships/control" Target="../activeX/activeX3.xml"/><Relationship Id="rId9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" Target="slide26.xml"/><Relationship Id="rId3" Type="http://schemas.openxmlformats.org/officeDocument/2006/relationships/slide" Target="slide11.xml"/><Relationship Id="rId7" Type="http://schemas.openxmlformats.org/officeDocument/2006/relationships/slide" Target="slide6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slide" Target="slide13.xml"/><Relationship Id="rId5" Type="http://schemas.microsoft.com/office/2007/relationships/hdphoto" Target="../media/hdphoto1.wdp"/><Relationship Id="rId4" Type="http://schemas.openxmlformats.org/officeDocument/2006/relationships/image" Target="../media/image6.png"/><Relationship Id="rId9" Type="http://schemas.openxmlformats.org/officeDocument/2006/relationships/image" Target="../media/image14.jpg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slide" Target="slide6.xm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slide" Target="slide8.xml"/><Relationship Id="rId11" Type="http://schemas.openxmlformats.org/officeDocument/2006/relationships/image" Target="../media/image14.jpg"/><Relationship Id="rId5" Type="http://schemas.openxmlformats.org/officeDocument/2006/relationships/image" Target="../media/image9.svg"/><Relationship Id="rId10" Type="http://schemas.openxmlformats.org/officeDocument/2006/relationships/slide" Target="slide26.xml"/><Relationship Id="rId4" Type="http://schemas.openxmlformats.org/officeDocument/2006/relationships/image" Target="../media/image8.png"/><Relationship Id="rId9" Type="http://schemas.openxmlformats.org/officeDocument/2006/relationships/slide" Target="slide1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" Target="slide13.xml"/><Relationship Id="rId3" Type="http://schemas.openxmlformats.org/officeDocument/2006/relationships/image" Target="../media/image7.jpeg"/><Relationship Id="rId7" Type="http://schemas.microsoft.com/office/2007/relationships/hdphoto" Target="../media/hdphoto1.wdp"/><Relationship Id="rId2" Type="http://schemas.openxmlformats.org/officeDocument/2006/relationships/slide" Target="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4.jpg"/><Relationship Id="rId5" Type="http://schemas.openxmlformats.org/officeDocument/2006/relationships/slide" Target="slide7.xml"/><Relationship Id="rId10" Type="http://schemas.openxmlformats.org/officeDocument/2006/relationships/slide" Target="slide26.xml"/><Relationship Id="rId4" Type="http://schemas.openxmlformats.org/officeDocument/2006/relationships/slide" Target="slide1.xml"/><Relationship Id="rId9" Type="http://schemas.openxmlformats.org/officeDocument/2006/relationships/slide" Target="slide6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slide" Target="slide26.xml"/><Relationship Id="rId3" Type="http://schemas.openxmlformats.org/officeDocument/2006/relationships/slide" Target="slide14.xml"/><Relationship Id="rId7" Type="http://schemas.openxmlformats.org/officeDocument/2006/relationships/slide" Target="slide6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slide" Target="slide13.xml"/><Relationship Id="rId5" Type="http://schemas.microsoft.com/office/2007/relationships/hdphoto" Target="../media/hdphoto1.wdp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slide" Target="slide13.xml"/><Relationship Id="rId7" Type="http://schemas.openxmlformats.org/officeDocument/2006/relationships/slide" Target="slide26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slide" Target="slide6.xml"/><Relationship Id="rId5" Type="http://schemas.microsoft.com/office/2007/relationships/hdphoto" Target="../media/hdphoto1.wdp"/><Relationship Id="rId4" Type="http://schemas.openxmlformats.org/officeDocument/2006/relationships/image" Target="../media/image6.png"/><Relationship Id="rId9" Type="http://schemas.openxmlformats.org/officeDocument/2006/relationships/slide" Target="slide15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slide" Target="slide17.xml"/><Relationship Id="rId3" Type="http://schemas.openxmlformats.org/officeDocument/2006/relationships/image" Target="../media/image6.png"/><Relationship Id="rId7" Type="http://schemas.openxmlformats.org/officeDocument/2006/relationships/slide" Target="slide26.xml"/><Relationship Id="rId2" Type="http://schemas.openxmlformats.org/officeDocument/2006/relationships/slide" Target="slide18.xml"/><Relationship Id="rId1" Type="http://schemas.openxmlformats.org/officeDocument/2006/relationships/slideLayout" Target="../slideLayouts/slideLayout1.xml"/><Relationship Id="rId6" Type="http://schemas.openxmlformats.org/officeDocument/2006/relationships/slide" Target="slide6.xml"/><Relationship Id="rId5" Type="http://schemas.openxmlformats.org/officeDocument/2006/relationships/slide" Target="slide13.xml"/><Relationship Id="rId4" Type="http://schemas.microsoft.com/office/2007/relationships/hdphoto" Target="../media/hdphoto1.wdp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slide" Target="slide17.xml"/><Relationship Id="rId3" Type="http://schemas.openxmlformats.org/officeDocument/2006/relationships/image" Target="../media/image6.png"/><Relationship Id="rId7" Type="http://schemas.openxmlformats.org/officeDocument/2006/relationships/slide" Target="slide26.xml"/><Relationship Id="rId2" Type="http://schemas.openxmlformats.org/officeDocument/2006/relationships/slide" Target="slide18.xml"/><Relationship Id="rId1" Type="http://schemas.openxmlformats.org/officeDocument/2006/relationships/slideLayout" Target="../slideLayouts/slideLayout1.xml"/><Relationship Id="rId6" Type="http://schemas.openxmlformats.org/officeDocument/2006/relationships/slide" Target="slide6.xml"/><Relationship Id="rId5" Type="http://schemas.openxmlformats.org/officeDocument/2006/relationships/slide" Target="slide13.xml"/><Relationship Id="rId4" Type="http://schemas.microsoft.com/office/2007/relationships/hdphoto" Target="../media/hdphoto1.wdp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slide" Target="slide26.xml"/><Relationship Id="rId2" Type="http://schemas.openxmlformats.org/officeDocument/2006/relationships/slide" Target="slide19.xml"/><Relationship Id="rId1" Type="http://schemas.openxmlformats.org/officeDocument/2006/relationships/slideLayout" Target="../slideLayouts/slideLayout1.xml"/><Relationship Id="rId6" Type="http://schemas.openxmlformats.org/officeDocument/2006/relationships/slide" Target="slide6.xml"/><Relationship Id="rId5" Type="http://schemas.openxmlformats.org/officeDocument/2006/relationships/slide" Target="slide13.xml"/><Relationship Id="rId4" Type="http://schemas.microsoft.com/office/2007/relationships/hdphoto" Target="../media/hdphoto1.wdp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3" Type="http://schemas.openxmlformats.org/officeDocument/2006/relationships/image" Target="../media/image15.png"/><Relationship Id="rId7" Type="http://schemas.openxmlformats.org/officeDocument/2006/relationships/slide" Target="slide13.xml"/><Relationship Id="rId2" Type="http://schemas.openxmlformats.org/officeDocument/2006/relationships/slide" Target="slide16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6.png"/><Relationship Id="rId10" Type="http://schemas.openxmlformats.org/officeDocument/2006/relationships/slide" Target="slide17.xml"/><Relationship Id="rId4" Type="http://schemas.openxmlformats.org/officeDocument/2006/relationships/slide" Target="slide21.xml"/><Relationship Id="rId9" Type="http://schemas.openxmlformats.org/officeDocument/2006/relationships/slide" Target="slide26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6.png"/><Relationship Id="rId7" Type="http://schemas.openxmlformats.org/officeDocument/2006/relationships/slide" Target="slide26.xml"/><Relationship Id="rId2" Type="http://schemas.openxmlformats.org/officeDocument/2006/relationships/slide" Target="slide18.xml"/><Relationship Id="rId1" Type="http://schemas.openxmlformats.org/officeDocument/2006/relationships/slideLayout" Target="../slideLayouts/slideLayout1.xml"/><Relationship Id="rId6" Type="http://schemas.openxmlformats.org/officeDocument/2006/relationships/slide" Target="slide6.xml"/><Relationship Id="rId5" Type="http://schemas.openxmlformats.org/officeDocument/2006/relationships/slide" Target="slide13.xml"/><Relationship Id="rId4" Type="http://schemas.microsoft.com/office/2007/relationships/hdphoto" Target="../media/hdphoto1.wdp"/><Relationship Id="rId9" Type="http://schemas.openxmlformats.org/officeDocument/2006/relationships/slide" Target="slide2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slide" Target="slide4.xml"/><Relationship Id="rId5" Type="http://schemas.openxmlformats.org/officeDocument/2006/relationships/slide" Target="slide1.xml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slide" Target="slide24.xml"/><Relationship Id="rId3" Type="http://schemas.openxmlformats.org/officeDocument/2006/relationships/image" Target="../media/image6.png"/><Relationship Id="rId7" Type="http://schemas.openxmlformats.org/officeDocument/2006/relationships/slide" Target="slide26.xml"/><Relationship Id="rId2" Type="http://schemas.openxmlformats.org/officeDocument/2006/relationships/slide" Target="slide23.xml"/><Relationship Id="rId1" Type="http://schemas.openxmlformats.org/officeDocument/2006/relationships/slideLayout" Target="../slideLayouts/slideLayout1.xml"/><Relationship Id="rId6" Type="http://schemas.openxmlformats.org/officeDocument/2006/relationships/slide" Target="slide6.xml"/><Relationship Id="rId5" Type="http://schemas.openxmlformats.org/officeDocument/2006/relationships/slide" Target="slide13.xml"/><Relationship Id="rId4" Type="http://schemas.microsoft.com/office/2007/relationships/hdphoto" Target="../media/hdphoto1.wdp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slide" Target="slide23.xml"/><Relationship Id="rId3" Type="http://schemas.openxmlformats.org/officeDocument/2006/relationships/image" Target="../media/image6.png"/><Relationship Id="rId7" Type="http://schemas.openxmlformats.org/officeDocument/2006/relationships/slide" Target="slide26.xml"/><Relationship Id="rId2" Type="http://schemas.openxmlformats.org/officeDocument/2006/relationships/slide" Target="slide16.xml"/><Relationship Id="rId1" Type="http://schemas.openxmlformats.org/officeDocument/2006/relationships/slideLayout" Target="../slideLayouts/slideLayout1.xml"/><Relationship Id="rId6" Type="http://schemas.openxmlformats.org/officeDocument/2006/relationships/slide" Target="slide6.xml"/><Relationship Id="rId5" Type="http://schemas.openxmlformats.org/officeDocument/2006/relationships/slide" Target="slide13.xml"/><Relationship Id="rId4" Type="http://schemas.microsoft.com/office/2007/relationships/hdphoto" Target="../media/hdphoto1.wdp"/><Relationship Id="rId9" Type="http://schemas.openxmlformats.org/officeDocument/2006/relationships/slide" Target="slide2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slide" Target="slide24.xml"/><Relationship Id="rId3" Type="http://schemas.openxmlformats.org/officeDocument/2006/relationships/image" Target="../media/image6.png"/><Relationship Id="rId7" Type="http://schemas.openxmlformats.org/officeDocument/2006/relationships/slide" Target="slide26.xml"/><Relationship Id="rId2" Type="http://schemas.openxmlformats.org/officeDocument/2006/relationships/slide" Target="slide16.xml"/><Relationship Id="rId1" Type="http://schemas.openxmlformats.org/officeDocument/2006/relationships/slideLayout" Target="../slideLayouts/slideLayout1.xml"/><Relationship Id="rId6" Type="http://schemas.openxmlformats.org/officeDocument/2006/relationships/slide" Target="slide6.xml"/><Relationship Id="rId5" Type="http://schemas.openxmlformats.org/officeDocument/2006/relationships/slide" Target="slide13.xml"/><Relationship Id="rId4" Type="http://schemas.microsoft.com/office/2007/relationships/hdphoto" Target="../media/hdphoto1.wdp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slide" Target="slide24.xml"/><Relationship Id="rId3" Type="http://schemas.openxmlformats.org/officeDocument/2006/relationships/image" Target="../media/image6.png"/><Relationship Id="rId7" Type="http://schemas.openxmlformats.org/officeDocument/2006/relationships/slide" Target="slide26.xml"/><Relationship Id="rId2" Type="http://schemas.openxmlformats.org/officeDocument/2006/relationships/slide" Target="slide20.xml"/><Relationship Id="rId1" Type="http://schemas.openxmlformats.org/officeDocument/2006/relationships/slideLayout" Target="../slideLayouts/slideLayout1.xml"/><Relationship Id="rId6" Type="http://schemas.openxmlformats.org/officeDocument/2006/relationships/slide" Target="slide6.xml"/><Relationship Id="rId5" Type="http://schemas.openxmlformats.org/officeDocument/2006/relationships/slide" Target="slide13.xml"/><Relationship Id="rId4" Type="http://schemas.microsoft.com/office/2007/relationships/hdphoto" Target="../media/hdphoto1.wdp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slide" Target="slide26.xml"/><Relationship Id="rId3" Type="http://schemas.openxmlformats.org/officeDocument/2006/relationships/slide" Target="slide25.xml"/><Relationship Id="rId7" Type="http://schemas.openxmlformats.org/officeDocument/2006/relationships/slide" Target="slide6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slide" Target="slide13.xml"/><Relationship Id="rId5" Type="http://schemas.microsoft.com/office/2007/relationships/hdphoto" Target="../media/hdphoto1.wdp"/><Relationship Id="rId4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3" Type="http://schemas.openxmlformats.org/officeDocument/2006/relationships/slide" Target="slide24.xml"/><Relationship Id="rId7" Type="http://schemas.openxmlformats.org/officeDocument/2006/relationships/slide" Target="slide13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6.png"/><Relationship Id="rId4" Type="http://schemas.openxmlformats.org/officeDocument/2006/relationships/image" Target="../media/image15.png"/><Relationship Id="rId9" Type="http://schemas.openxmlformats.org/officeDocument/2006/relationships/slide" Target="slide26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slide" Target="slide26.xml"/><Relationship Id="rId3" Type="http://schemas.openxmlformats.org/officeDocument/2006/relationships/slide" Target="slide27.xml"/><Relationship Id="rId7" Type="http://schemas.openxmlformats.org/officeDocument/2006/relationships/slide" Target="slide6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slide" Target="slide13.xml"/><Relationship Id="rId5" Type="http://schemas.microsoft.com/office/2007/relationships/hdphoto" Target="../media/hdphoto1.wdp"/><Relationship Id="rId4" Type="http://schemas.openxmlformats.org/officeDocument/2006/relationships/image" Target="../media/image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" Target="slide26.xml"/><Relationship Id="rId1" Type="http://schemas.openxmlformats.org/officeDocument/2006/relationships/slideLayout" Target="../slideLayouts/slideLayout1.xml"/><Relationship Id="rId6" Type="http://schemas.openxmlformats.org/officeDocument/2006/relationships/slide" Target="slide6.xml"/><Relationship Id="rId5" Type="http://schemas.openxmlformats.org/officeDocument/2006/relationships/slide" Target="slide13.xml"/><Relationship Id="rId4" Type="http://schemas.microsoft.com/office/2007/relationships/hdphoto" Target="../media/hdphoto1.wdp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slide" Target="slide29.xml"/><Relationship Id="rId3" Type="http://schemas.openxmlformats.org/officeDocument/2006/relationships/slide" Target="slide52.xml"/><Relationship Id="rId7" Type="http://schemas.microsoft.com/office/2007/relationships/hdphoto" Target="../media/hdphoto1.wdp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slide" Target="slide36.xml"/><Relationship Id="rId5" Type="http://schemas.openxmlformats.org/officeDocument/2006/relationships/slide" Target="slide28.xml"/><Relationship Id="rId10" Type="http://schemas.openxmlformats.org/officeDocument/2006/relationships/image" Target="../media/image17.svg"/><Relationship Id="rId4" Type="http://schemas.openxmlformats.org/officeDocument/2006/relationships/slide" Target="slide50.xml"/><Relationship Id="rId9" Type="http://schemas.openxmlformats.org/officeDocument/2006/relationships/image" Target="../media/image16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13" Type="http://schemas.openxmlformats.org/officeDocument/2006/relationships/image" Target="../media/image19.svg"/><Relationship Id="rId3" Type="http://schemas.openxmlformats.org/officeDocument/2006/relationships/slide" Target="slide50.xml"/><Relationship Id="rId7" Type="http://schemas.openxmlformats.org/officeDocument/2006/relationships/image" Target="../media/image16.png"/><Relationship Id="rId12" Type="http://schemas.openxmlformats.org/officeDocument/2006/relationships/image" Target="../media/image18.png"/><Relationship Id="rId2" Type="http://schemas.openxmlformats.org/officeDocument/2006/relationships/slide" Target="slide52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11" Type="http://schemas.openxmlformats.org/officeDocument/2006/relationships/slide" Target="slide1.xml"/><Relationship Id="rId5" Type="http://schemas.openxmlformats.org/officeDocument/2006/relationships/image" Target="../media/image6.png"/><Relationship Id="rId10" Type="http://schemas.openxmlformats.org/officeDocument/2006/relationships/slide" Target="slide37.xml"/><Relationship Id="rId4" Type="http://schemas.openxmlformats.org/officeDocument/2006/relationships/slide" Target="slide28.xml"/><Relationship Id="rId9" Type="http://schemas.openxmlformats.org/officeDocument/2006/relationships/slide" Target="slide3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slide" Target="slide1.xml"/><Relationship Id="rId4" Type="http://schemas.microsoft.com/office/2007/relationships/hdphoto" Target="../media/hdphoto1.wdp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slide" Target="slide50.xml"/><Relationship Id="rId7" Type="http://schemas.openxmlformats.org/officeDocument/2006/relationships/slide" Target="slide31.xml"/><Relationship Id="rId2" Type="http://schemas.openxmlformats.org/officeDocument/2006/relationships/slide" Target="slide52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6.png"/><Relationship Id="rId10" Type="http://schemas.openxmlformats.org/officeDocument/2006/relationships/slide" Target="slide36.xml"/><Relationship Id="rId4" Type="http://schemas.openxmlformats.org/officeDocument/2006/relationships/slide" Target="slide28.xml"/><Relationship Id="rId9" Type="http://schemas.openxmlformats.org/officeDocument/2006/relationships/image" Target="../media/image17.sv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18.png"/><Relationship Id="rId3" Type="http://schemas.openxmlformats.org/officeDocument/2006/relationships/slide" Target="slide50.xml"/><Relationship Id="rId7" Type="http://schemas.openxmlformats.org/officeDocument/2006/relationships/slide" Target="slide30.xml"/><Relationship Id="rId12" Type="http://schemas.openxmlformats.org/officeDocument/2006/relationships/slide" Target="slide1.xml"/><Relationship Id="rId2" Type="http://schemas.openxmlformats.org/officeDocument/2006/relationships/slide" Target="slide52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11" Type="http://schemas.openxmlformats.org/officeDocument/2006/relationships/slide" Target="slide37.xml"/><Relationship Id="rId5" Type="http://schemas.openxmlformats.org/officeDocument/2006/relationships/image" Target="../media/image6.png"/><Relationship Id="rId10" Type="http://schemas.openxmlformats.org/officeDocument/2006/relationships/slide" Target="slide36.xml"/><Relationship Id="rId4" Type="http://schemas.openxmlformats.org/officeDocument/2006/relationships/slide" Target="slide28.xml"/><Relationship Id="rId9" Type="http://schemas.openxmlformats.org/officeDocument/2006/relationships/image" Target="../media/image17.svg"/><Relationship Id="rId14" Type="http://schemas.openxmlformats.org/officeDocument/2006/relationships/image" Target="../media/image19.sv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slide" Target="slide50.xml"/><Relationship Id="rId7" Type="http://schemas.openxmlformats.org/officeDocument/2006/relationships/slide" Target="slide33.xml"/><Relationship Id="rId2" Type="http://schemas.openxmlformats.org/officeDocument/2006/relationships/slide" Target="slide52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6.png"/><Relationship Id="rId10" Type="http://schemas.openxmlformats.org/officeDocument/2006/relationships/slide" Target="slide36.xml"/><Relationship Id="rId4" Type="http://schemas.openxmlformats.org/officeDocument/2006/relationships/slide" Target="slide28.xml"/><Relationship Id="rId9" Type="http://schemas.openxmlformats.org/officeDocument/2006/relationships/image" Target="../media/image17.sv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19.svg"/><Relationship Id="rId3" Type="http://schemas.openxmlformats.org/officeDocument/2006/relationships/slide" Target="slide50.xml"/><Relationship Id="rId7" Type="http://schemas.openxmlformats.org/officeDocument/2006/relationships/slide" Target="slide32.xml"/><Relationship Id="rId12" Type="http://schemas.openxmlformats.org/officeDocument/2006/relationships/image" Target="../media/image18.png"/><Relationship Id="rId2" Type="http://schemas.openxmlformats.org/officeDocument/2006/relationships/slide" Target="slide52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11" Type="http://schemas.openxmlformats.org/officeDocument/2006/relationships/slide" Target="slide37.xml"/><Relationship Id="rId5" Type="http://schemas.openxmlformats.org/officeDocument/2006/relationships/image" Target="../media/image6.png"/><Relationship Id="rId10" Type="http://schemas.openxmlformats.org/officeDocument/2006/relationships/slide" Target="slide36.xml"/><Relationship Id="rId4" Type="http://schemas.openxmlformats.org/officeDocument/2006/relationships/slide" Target="slide28.xml"/><Relationship Id="rId9" Type="http://schemas.openxmlformats.org/officeDocument/2006/relationships/image" Target="../media/image17.sv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slide" Target="slide50.xml"/><Relationship Id="rId7" Type="http://schemas.openxmlformats.org/officeDocument/2006/relationships/slide" Target="slide35.xml"/><Relationship Id="rId2" Type="http://schemas.openxmlformats.org/officeDocument/2006/relationships/slide" Target="slide52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6.png"/><Relationship Id="rId10" Type="http://schemas.openxmlformats.org/officeDocument/2006/relationships/slide" Target="slide36.xml"/><Relationship Id="rId4" Type="http://schemas.openxmlformats.org/officeDocument/2006/relationships/slide" Target="slide28.xml"/><Relationship Id="rId9" Type="http://schemas.openxmlformats.org/officeDocument/2006/relationships/image" Target="../media/image17.sv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19.svg"/><Relationship Id="rId3" Type="http://schemas.openxmlformats.org/officeDocument/2006/relationships/slide" Target="slide50.xml"/><Relationship Id="rId7" Type="http://schemas.openxmlformats.org/officeDocument/2006/relationships/slide" Target="slide34.xml"/><Relationship Id="rId12" Type="http://schemas.openxmlformats.org/officeDocument/2006/relationships/image" Target="../media/image18.png"/><Relationship Id="rId2" Type="http://schemas.openxmlformats.org/officeDocument/2006/relationships/slide" Target="slide52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11" Type="http://schemas.openxmlformats.org/officeDocument/2006/relationships/slide" Target="slide37.xml"/><Relationship Id="rId5" Type="http://schemas.openxmlformats.org/officeDocument/2006/relationships/image" Target="../media/image6.png"/><Relationship Id="rId10" Type="http://schemas.openxmlformats.org/officeDocument/2006/relationships/slide" Target="slide36.xml"/><Relationship Id="rId4" Type="http://schemas.openxmlformats.org/officeDocument/2006/relationships/slide" Target="slide28.xml"/><Relationship Id="rId9" Type="http://schemas.openxmlformats.org/officeDocument/2006/relationships/image" Target="../media/image17.svg"/></Relationships>
</file>

<file path=ppt/slides/_rels/slide36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slide" Target="slide30.xml"/><Relationship Id="rId7" Type="http://schemas.openxmlformats.org/officeDocument/2006/relationships/image" Target="../media/image6.png"/><Relationship Id="rId12" Type="http://schemas.openxmlformats.org/officeDocument/2006/relationships/slide" Target="slide34.xml"/><Relationship Id="rId2" Type="http://schemas.openxmlformats.org/officeDocument/2006/relationships/slide" Target="slide32.xml"/><Relationship Id="rId1" Type="http://schemas.openxmlformats.org/officeDocument/2006/relationships/slideLayout" Target="../slideLayouts/slideLayout1.xml"/><Relationship Id="rId6" Type="http://schemas.openxmlformats.org/officeDocument/2006/relationships/slide" Target="slide28.xml"/><Relationship Id="rId11" Type="http://schemas.openxmlformats.org/officeDocument/2006/relationships/image" Target="../media/image17.svg"/><Relationship Id="rId5" Type="http://schemas.openxmlformats.org/officeDocument/2006/relationships/slide" Target="slide50.xml"/><Relationship Id="rId10" Type="http://schemas.openxmlformats.org/officeDocument/2006/relationships/image" Target="../media/image16.png"/><Relationship Id="rId4" Type="http://schemas.openxmlformats.org/officeDocument/2006/relationships/slide" Target="slide52.xml"/><Relationship Id="rId9" Type="http://schemas.openxmlformats.org/officeDocument/2006/relationships/slide" Target="slide29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slide" Target="slide39.xml"/><Relationship Id="rId3" Type="http://schemas.microsoft.com/office/2007/relationships/hdphoto" Target="../media/hdphoto1.wdp"/><Relationship Id="rId7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slide" Target="slide38.xml"/><Relationship Id="rId9" Type="http://schemas.openxmlformats.org/officeDocument/2006/relationships/slide" Target="slide46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slide" Target="slide39.xml"/><Relationship Id="rId3" Type="http://schemas.microsoft.com/office/2007/relationships/hdphoto" Target="../media/hdphoto1.wdp"/><Relationship Id="rId7" Type="http://schemas.openxmlformats.org/officeDocument/2006/relationships/image" Target="../media/image7.jpeg"/><Relationship Id="rId12" Type="http://schemas.openxmlformats.org/officeDocument/2006/relationships/image" Target="../media/image19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svg"/><Relationship Id="rId11" Type="http://schemas.openxmlformats.org/officeDocument/2006/relationships/image" Target="../media/image18.png"/><Relationship Id="rId5" Type="http://schemas.openxmlformats.org/officeDocument/2006/relationships/image" Target="../media/image16.png"/><Relationship Id="rId10" Type="http://schemas.openxmlformats.org/officeDocument/2006/relationships/slide" Target="slide1.xml"/><Relationship Id="rId4" Type="http://schemas.openxmlformats.org/officeDocument/2006/relationships/slide" Target="slide37.xml"/><Relationship Id="rId9" Type="http://schemas.openxmlformats.org/officeDocument/2006/relationships/slide" Target="slide4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slide" Target="slide37.xml"/><Relationship Id="rId5" Type="http://schemas.openxmlformats.org/officeDocument/2006/relationships/slide" Target="slide40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slide" Target="slide1.xml"/><Relationship Id="rId4" Type="http://schemas.microsoft.com/office/2007/relationships/hdphoto" Target="../media/hdphoto1.wdp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microsoft.com/office/2007/relationships/hdphoto" Target="../media/hdphoto1.wdp"/><Relationship Id="rId7" Type="http://schemas.openxmlformats.org/officeDocument/2006/relationships/slide" Target="slide4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slide" Target="slide39.xml"/><Relationship Id="rId10" Type="http://schemas.openxmlformats.org/officeDocument/2006/relationships/image" Target="../media/image13.png"/><Relationship Id="rId4" Type="http://schemas.openxmlformats.org/officeDocument/2006/relationships/image" Target="../media/image7.jpeg"/><Relationship Id="rId9" Type="http://schemas.openxmlformats.org/officeDocument/2006/relationships/image" Target="../media/image12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slide" Target="slide40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jpg"/><Relationship Id="rId5" Type="http://schemas.openxmlformats.org/officeDocument/2006/relationships/slide" Target="slide42.xml"/><Relationship Id="rId4" Type="http://schemas.microsoft.com/office/2007/relationships/hdphoto" Target="../media/hdphoto1.wdp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slide" Target="slide40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jpg"/><Relationship Id="rId5" Type="http://schemas.openxmlformats.org/officeDocument/2006/relationships/slide" Target="slide43.xml"/><Relationship Id="rId4" Type="http://schemas.microsoft.com/office/2007/relationships/hdphoto" Target="../media/hdphoto1.wdp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6.png"/><Relationship Id="rId7" Type="http://schemas.openxmlformats.org/officeDocument/2006/relationships/slide" Target="slide40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jpg"/><Relationship Id="rId5" Type="http://schemas.openxmlformats.org/officeDocument/2006/relationships/slide" Target="slide37.xml"/><Relationship Id="rId10" Type="http://schemas.openxmlformats.org/officeDocument/2006/relationships/slide" Target="slide44.xml"/><Relationship Id="rId4" Type="http://schemas.microsoft.com/office/2007/relationships/hdphoto" Target="../media/hdphoto1.wdp"/><Relationship Id="rId9" Type="http://schemas.openxmlformats.org/officeDocument/2006/relationships/image" Target="../media/image9.sv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slide" Target="slide41.xml"/><Relationship Id="rId3" Type="http://schemas.microsoft.com/office/2007/relationships/hdphoto" Target="../media/hdphoto1.wdp"/><Relationship Id="rId7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10" Type="http://schemas.openxmlformats.org/officeDocument/2006/relationships/slide" Target="slide46.xml"/><Relationship Id="rId4" Type="http://schemas.openxmlformats.org/officeDocument/2006/relationships/slide" Target="slide45.xml"/><Relationship Id="rId9" Type="http://schemas.openxmlformats.org/officeDocument/2006/relationships/image" Target="../media/image14.jp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slide" Target="slide41.xml"/><Relationship Id="rId13" Type="http://schemas.openxmlformats.org/officeDocument/2006/relationships/image" Target="../media/image18.png"/><Relationship Id="rId3" Type="http://schemas.microsoft.com/office/2007/relationships/hdphoto" Target="../media/hdphoto1.wdp"/><Relationship Id="rId7" Type="http://schemas.openxmlformats.org/officeDocument/2006/relationships/image" Target="../media/image7.jpeg"/><Relationship Id="rId12" Type="http://schemas.openxmlformats.org/officeDocument/2006/relationships/slide" Target="slide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svg"/><Relationship Id="rId11" Type="http://schemas.openxmlformats.org/officeDocument/2006/relationships/slide" Target="slide37.xml"/><Relationship Id="rId5" Type="http://schemas.openxmlformats.org/officeDocument/2006/relationships/image" Target="../media/image16.png"/><Relationship Id="rId10" Type="http://schemas.openxmlformats.org/officeDocument/2006/relationships/slide" Target="slide46.xml"/><Relationship Id="rId4" Type="http://schemas.openxmlformats.org/officeDocument/2006/relationships/slide" Target="slide44.xml"/><Relationship Id="rId9" Type="http://schemas.openxmlformats.org/officeDocument/2006/relationships/image" Target="../media/image14.jpg"/><Relationship Id="rId14" Type="http://schemas.openxmlformats.org/officeDocument/2006/relationships/image" Target="../media/image19.svg"/></Relationships>
</file>

<file path=ppt/slides/_rels/slide4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slide" Target="slide46.xml"/></Relationships>
</file>

<file path=ppt/slides/_rels/slide4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slide" Target="slide48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slide" Target="slide46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3" Type="http://schemas.microsoft.com/office/2007/relationships/hdphoto" Target="../media/hdphoto1.wdp"/><Relationship Id="rId7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10" Type="http://schemas.openxmlformats.org/officeDocument/2006/relationships/image" Target="../media/image14.jpg"/><Relationship Id="rId4" Type="http://schemas.openxmlformats.org/officeDocument/2006/relationships/slide" Target="slide49.xml"/><Relationship Id="rId9" Type="http://schemas.openxmlformats.org/officeDocument/2006/relationships/slide" Target="slide6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13" Type="http://schemas.openxmlformats.org/officeDocument/2006/relationships/image" Target="../media/image19.svg"/><Relationship Id="rId3" Type="http://schemas.microsoft.com/office/2007/relationships/hdphoto" Target="../media/hdphoto1.wdp"/><Relationship Id="rId7" Type="http://schemas.openxmlformats.org/officeDocument/2006/relationships/image" Target="../media/image7.jpeg"/><Relationship Id="rId12" Type="http://schemas.openxmlformats.org/officeDocument/2006/relationships/image" Target="../media/image1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svg"/><Relationship Id="rId11" Type="http://schemas.openxmlformats.org/officeDocument/2006/relationships/slide" Target="slide1.xml"/><Relationship Id="rId5" Type="http://schemas.openxmlformats.org/officeDocument/2006/relationships/image" Target="../media/image16.png"/><Relationship Id="rId10" Type="http://schemas.openxmlformats.org/officeDocument/2006/relationships/slide" Target="slide37.xml"/><Relationship Id="rId4" Type="http://schemas.openxmlformats.org/officeDocument/2006/relationships/slide" Target="slide48.xml"/><Relationship Id="rId9" Type="http://schemas.openxmlformats.org/officeDocument/2006/relationships/slide" Target="slide6.xml"/><Relationship Id="rId14" Type="http://schemas.openxmlformats.org/officeDocument/2006/relationships/image" Target="../media/image14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slide" Target="slide1.xml"/><Relationship Id="rId4" Type="http://schemas.microsoft.com/office/2007/relationships/hdphoto" Target="../media/hdphoto1.wdp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slide" Target="slide50.xml"/><Relationship Id="rId7" Type="http://schemas.openxmlformats.org/officeDocument/2006/relationships/slide" Target="slide51.xml"/><Relationship Id="rId2" Type="http://schemas.openxmlformats.org/officeDocument/2006/relationships/slide" Target="slide52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6.png"/><Relationship Id="rId4" Type="http://schemas.openxmlformats.org/officeDocument/2006/relationships/slide" Target="slide28.xml"/><Relationship Id="rId9" Type="http://schemas.openxmlformats.org/officeDocument/2006/relationships/image" Target="../media/image17.sv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slide" Target="slide50.xml"/><Relationship Id="rId7" Type="http://schemas.openxmlformats.org/officeDocument/2006/relationships/image" Target="../media/image16.png"/><Relationship Id="rId12" Type="http://schemas.openxmlformats.org/officeDocument/2006/relationships/image" Target="../media/image19.svg"/><Relationship Id="rId2" Type="http://schemas.openxmlformats.org/officeDocument/2006/relationships/slide" Target="slide52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11" Type="http://schemas.openxmlformats.org/officeDocument/2006/relationships/image" Target="../media/image18.png"/><Relationship Id="rId5" Type="http://schemas.openxmlformats.org/officeDocument/2006/relationships/image" Target="../media/image6.png"/><Relationship Id="rId10" Type="http://schemas.openxmlformats.org/officeDocument/2006/relationships/slide" Target="slide1.xml"/><Relationship Id="rId4" Type="http://schemas.openxmlformats.org/officeDocument/2006/relationships/slide" Target="slide28.xml"/><Relationship Id="rId9" Type="http://schemas.openxmlformats.org/officeDocument/2006/relationships/slide" Target="slide37.xml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microsoft.com/office/2007/relationships/hdphoto" Target="../media/hdphoto1.wdp"/><Relationship Id="rId7" Type="http://schemas.openxmlformats.org/officeDocument/2006/relationships/slide" Target="slide53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slide" Target="slide28.xml"/><Relationship Id="rId5" Type="http://schemas.openxmlformats.org/officeDocument/2006/relationships/slide" Target="slide50.xml"/><Relationship Id="rId10" Type="http://schemas.openxmlformats.org/officeDocument/2006/relationships/slide" Target="slide57.xml"/><Relationship Id="rId4" Type="http://schemas.openxmlformats.org/officeDocument/2006/relationships/slide" Target="slide52.xml"/><Relationship Id="rId9" Type="http://schemas.openxmlformats.org/officeDocument/2006/relationships/image" Target="../media/image17.sv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13" Type="http://schemas.openxmlformats.org/officeDocument/2006/relationships/image" Target="../media/image19.svg"/><Relationship Id="rId3" Type="http://schemas.microsoft.com/office/2007/relationships/hdphoto" Target="../media/hdphoto1.wdp"/><Relationship Id="rId7" Type="http://schemas.openxmlformats.org/officeDocument/2006/relationships/image" Target="../media/image16.png"/><Relationship Id="rId12" Type="http://schemas.openxmlformats.org/officeDocument/2006/relationships/image" Target="../media/image1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slide" Target="slide28.xml"/><Relationship Id="rId11" Type="http://schemas.openxmlformats.org/officeDocument/2006/relationships/slide" Target="slide1.xml"/><Relationship Id="rId5" Type="http://schemas.openxmlformats.org/officeDocument/2006/relationships/slide" Target="slide50.xml"/><Relationship Id="rId10" Type="http://schemas.openxmlformats.org/officeDocument/2006/relationships/slide" Target="slide37.xml"/><Relationship Id="rId4" Type="http://schemas.openxmlformats.org/officeDocument/2006/relationships/slide" Target="slide52.xml"/><Relationship Id="rId9" Type="http://schemas.openxmlformats.org/officeDocument/2006/relationships/slide" Target="slide57.xml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microsoft.com/office/2007/relationships/hdphoto" Target="../media/hdphoto1.wdp"/><Relationship Id="rId7" Type="http://schemas.openxmlformats.org/officeDocument/2006/relationships/slide" Target="slide55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slide" Target="slide28.xml"/><Relationship Id="rId5" Type="http://schemas.openxmlformats.org/officeDocument/2006/relationships/slide" Target="slide50.xml"/><Relationship Id="rId10" Type="http://schemas.openxmlformats.org/officeDocument/2006/relationships/slide" Target="slide56.xml"/><Relationship Id="rId4" Type="http://schemas.openxmlformats.org/officeDocument/2006/relationships/slide" Target="slide52.xml"/><Relationship Id="rId9" Type="http://schemas.openxmlformats.org/officeDocument/2006/relationships/image" Target="../media/image17.svg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18.png"/><Relationship Id="rId3" Type="http://schemas.microsoft.com/office/2007/relationships/hdphoto" Target="../media/hdphoto1.wdp"/><Relationship Id="rId7" Type="http://schemas.openxmlformats.org/officeDocument/2006/relationships/slide" Target="slide54.xml"/><Relationship Id="rId12" Type="http://schemas.openxmlformats.org/officeDocument/2006/relationships/slide" Target="slide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slide" Target="slide28.xml"/><Relationship Id="rId11" Type="http://schemas.openxmlformats.org/officeDocument/2006/relationships/slide" Target="slide37.xml"/><Relationship Id="rId5" Type="http://schemas.openxmlformats.org/officeDocument/2006/relationships/slide" Target="slide50.xml"/><Relationship Id="rId10" Type="http://schemas.openxmlformats.org/officeDocument/2006/relationships/slide" Target="slide56.xml"/><Relationship Id="rId4" Type="http://schemas.openxmlformats.org/officeDocument/2006/relationships/slide" Target="slide52.xml"/><Relationship Id="rId9" Type="http://schemas.openxmlformats.org/officeDocument/2006/relationships/image" Target="../media/image17.svg"/><Relationship Id="rId14" Type="http://schemas.openxmlformats.org/officeDocument/2006/relationships/image" Target="../media/image19.svg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microsoft.com/office/2007/relationships/hdphoto" Target="../media/hdphoto1.wdp"/><Relationship Id="rId7" Type="http://schemas.openxmlformats.org/officeDocument/2006/relationships/slide" Target="slide55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slide" Target="slide28.xml"/><Relationship Id="rId5" Type="http://schemas.openxmlformats.org/officeDocument/2006/relationships/slide" Target="slide50.xml"/><Relationship Id="rId10" Type="http://schemas.openxmlformats.org/officeDocument/2006/relationships/slide" Target="slide57.xml"/><Relationship Id="rId4" Type="http://schemas.openxmlformats.org/officeDocument/2006/relationships/slide" Target="slide52.xml"/><Relationship Id="rId9" Type="http://schemas.openxmlformats.org/officeDocument/2006/relationships/image" Target="../media/image17.svg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microsoft.com/office/2007/relationships/hdphoto" Target="../media/hdphoto1.wdp"/><Relationship Id="rId7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slide" Target="slide28.xml"/><Relationship Id="rId5" Type="http://schemas.openxmlformats.org/officeDocument/2006/relationships/slide" Target="slide50.xml"/><Relationship Id="rId4" Type="http://schemas.openxmlformats.org/officeDocument/2006/relationships/slide" Target="slide52.xml"/><Relationship Id="rId9" Type="http://schemas.openxmlformats.org/officeDocument/2006/relationships/slide" Target="slide5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" Target="slide13.xml"/><Relationship Id="rId3" Type="http://schemas.openxmlformats.org/officeDocument/2006/relationships/image" Target="../media/image7.jpeg"/><Relationship Id="rId7" Type="http://schemas.microsoft.com/office/2007/relationships/hdphoto" Target="../media/hdphoto1.wdp"/><Relationship Id="rId2" Type="http://schemas.openxmlformats.org/officeDocument/2006/relationships/slide" Target="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slide" Target="slide7.xml"/><Relationship Id="rId10" Type="http://schemas.openxmlformats.org/officeDocument/2006/relationships/slide" Target="slide26.xml"/><Relationship Id="rId4" Type="http://schemas.openxmlformats.org/officeDocument/2006/relationships/slide" Target="slide1.xml"/><Relationship Id="rId9" Type="http://schemas.openxmlformats.org/officeDocument/2006/relationships/slide" Target="slide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" Target="slide13.xml"/><Relationship Id="rId3" Type="http://schemas.openxmlformats.org/officeDocument/2006/relationships/image" Target="../media/image7.jpeg"/><Relationship Id="rId7" Type="http://schemas.microsoft.com/office/2007/relationships/hdphoto" Target="../media/hdphoto1.wdp"/><Relationship Id="rId2" Type="http://schemas.openxmlformats.org/officeDocument/2006/relationships/slide" Target="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9.svg"/><Relationship Id="rId5" Type="http://schemas.openxmlformats.org/officeDocument/2006/relationships/slide" Target="slide6.xml"/><Relationship Id="rId10" Type="http://schemas.openxmlformats.org/officeDocument/2006/relationships/image" Target="../media/image8.png"/><Relationship Id="rId4" Type="http://schemas.openxmlformats.org/officeDocument/2006/relationships/slide" Target="slide1.xml"/><Relationship Id="rId9" Type="http://schemas.openxmlformats.org/officeDocument/2006/relationships/slide" Target="slide2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3" Type="http://schemas.openxmlformats.org/officeDocument/2006/relationships/slide" Target="slide9.xml"/><Relationship Id="rId7" Type="http://schemas.openxmlformats.org/officeDocument/2006/relationships/slide" Target="slide1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6.png"/><Relationship Id="rId4" Type="http://schemas.openxmlformats.org/officeDocument/2006/relationships/slide" Target="slide11.xml"/><Relationship Id="rId9" Type="http://schemas.openxmlformats.org/officeDocument/2006/relationships/slide" Target="slide2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" Target="slide26.xml"/><Relationship Id="rId13" Type="http://schemas.openxmlformats.org/officeDocument/2006/relationships/image" Target="../media/image12.png"/><Relationship Id="rId3" Type="http://schemas.openxmlformats.org/officeDocument/2006/relationships/slide" Target="slide6.xml"/><Relationship Id="rId7" Type="http://schemas.openxmlformats.org/officeDocument/2006/relationships/slide" Target="slide13.xml"/><Relationship Id="rId12" Type="http://schemas.openxmlformats.org/officeDocument/2006/relationships/slide" Target="slide8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11" Type="http://schemas.openxmlformats.org/officeDocument/2006/relationships/image" Target="../media/image11.png"/><Relationship Id="rId5" Type="http://schemas.openxmlformats.org/officeDocument/2006/relationships/image" Target="../media/image6.png"/><Relationship Id="rId10" Type="http://schemas.openxmlformats.org/officeDocument/2006/relationships/slide" Target="slide10.xml"/><Relationship Id="rId4" Type="http://schemas.openxmlformats.org/officeDocument/2006/relationships/slide" Target="slide11.xml"/><Relationship Id="rId9" Type="http://schemas.openxmlformats.org/officeDocument/2006/relationships/image" Target="../media/image10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roup 82">
            <a:extLst>
              <a:ext uri="{FF2B5EF4-FFF2-40B4-BE49-F238E27FC236}">
                <a16:creationId xmlns:a16="http://schemas.microsoft.com/office/drawing/2014/main" id="{1A0F0DBA-468F-3654-94DE-DDEE40C6186F}"/>
              </a:ext>
            </a:extLst>
          </p:cNvPr>
          <p:cNvGrpSpPr/>
          <p:nvPr/>
        </p:nvGrpSpPr>
        <p:grpSpPr>
          <a:xfrm>
            <a:off x="2783172" y="0"/>
            <a:ext cx="7079107" cy="6858000"/>
            <a:chOff x="2783172" y="0"/>
            <a:chExt cx="7079107" cy="6858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388BB90-5879-E4FD-E25F-FE348414DA2E}"/>
                </a:ext>
              </a:extLst>
            </p:cNvPr>
            <p:cNvSpPr/>
            <p:nvPr/>
          </p:nvSpPr>
          <p:spPr>
            <a:xfrm>
              <a:off x="2783172" y="9914"/>
              <a:ext cx="6625653" cy="6848086"/>
            </a:xfrm>
            <a:prstGeom prst="rect">
              <a:avLst/>
            </a:prstGeom>
            <a:solidFill>
              <a:schemeClr val="tx1">
                <a:lumMod val="75000"/>
              </a:schemeClr>
            </a:solidFill>
            <a:ln>
              <a:solidFill>
                <a:schemeClr val="bg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200" dirty="0">
                <a:solidFill>
                  <a:schemeClr val="tx1">
                    <a:lumMod val="65000"/>
                  </a:schemeClr>
                </a:solidFill>
              </a:endParaRPr>
            </a:p>
          </p:txBody>
        </p: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A289598D-59EB-1AAC-289D-5D84F6BC0645}"/>
                </a:ext>
              </a:extLst>
            </p:cNvPr>
            <p:cNvGrpSpPr/>
            <p:nvPr/>
          </p:nvGrpSpPr>
          <p:grpSpPr>
            <a:xfrm>
              <a:off x="2783173" y="0"/>
              <a:ext cx="7079106" cy="1259493"/>
              <a:chOff x="2783173" y="0"/>
              <a:chExt cx="7079106" cy="1259493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1A6C704-C0D9-DA68-DB0E-73A8B655EEE4}"/>
                  </a:ext>
                </a:extLst>
              </p:cNvPr>
              <p:cNvSpPr/>
              <p:nvPr/>
            </p:nvSpPr>
            <p:spPr>
              <a:xfrm>
                <a:off x="2783173" y="0"/>
                <a:ext cx="6625653" cy="1259493"/>
              </a:xfrm>
              <a:prstGeom prst="rect">
                <a:avLst/>
              </a:prstGeom>
              <a:solidFill>
                <a:srgbClr val="0D45E3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 dirty="0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5DF187E-1992-2408-4467-46972D2CADB5}"/>
                  </a:ext>
                </a:extLst>
              </p:cNvPr>
              <p:cNvSpPr txBox="1"/>
              <p:nvPr/>
            </p:nvSpPr>
            <p:spPr>
              <a:xfrm>
                <a:off x="3962402" y="217723"/>
                <a:ext cx="589987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PH" sz="4800" dirty="0">
                    <a:latin typeface="Amasis MT Pro Black" panose="02040A04050005020304" pitchFamily="18" charset="0"/>
                    <a:ea typeface="Ebrima" panose="02000000000000000000" pitchFamily="2" charset="0"/>
                    <a:cs typeface="Ebrima" panose="02000000000000000000" pitchFamily="2" charset="0"/>
                  </a:rPr>
                  <a:t>Registrar Office</a:t>
                </a:r>
              </a:p>
            </p:txBody>
          </p:sp>
        </p:grpSp>
      </p:grpSp>
      <p:pic>
        <p:nvPicPr>
          <p:cNvPr id="2" name="Picture 1" descr="A logo of a company&#10;&#10;Description automatically generated">
            <a:extLst>
              <a:ext uri="{FF2B5EF4-FFF2-40B4-BE49-F238E27FC236}">
                <a16:creationId xmlns:a16="http://schemas.microsoft.com/office/drawing/2014/main" id="{EF3D0023-CF1E-C520-257A-A975E949C8F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8681" y="-159612"/>
            <a:ext cx="1707532" cy="170753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A8251B0-9CF0-E0E5-E881-2ACB51ABE94D}"/>
              </a:ext>
            </a:extLst>
          </p:cNvPr>
          <p:cNvSpPr txBox="1"/>
          <p:nvPr/>
        </p:nvSpPr>
        <p:spPr>
          <a:xfrm>
            <a:off x="5116729" y="3481999"/>
            <a:ext cx="1958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u="sng" dirty="0">
                <a:solidFill>
                  <a:schemeClr val="bg1"/>
                </a:solidFill>
                <a:hlinkClick r:id="rId10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Forgot Password?</a:t>
            </a:r>
            <a:endParaRPr lang="en-PH" u="sng" dirty="0">
              <a:solidFill>
                <a:schemeClr val="bg1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46C8B5D-7737-F748-FC9C-720ADFBCA08C}"/>
              </a:ext>
            </a:extLst>
          </p:cNvPr>
          <p:cNvSpPr txBox="1"/>
          <p:nvPr/>
        </p:nvSpPr>
        <p:spPr>
          <a:xfrm>
            <a:off x="4546557" y="2622726"/>
            <a:ext cx="12993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100" dirty="0">
                <a:solidFill>
                  <a:schemeClr val="bg1">
                    <a:lumMod val="75000"/>
                    <a:lumOff val="25000"/>
                  </a:schemeClr>
                </a:solidFill>
                <a:latin typeface="Biome Light" panose="020B0502040204020203" pitchFamily="34" charset="0"/>
                <a:ea typeface="Calibri" panose="020F0502020204030204" pitchFamily="34" charset="0"/>
                <a:cs typeface="Biome Light" panose="020B0502040204020203" pitchFamily="34" charset="0"/>
              </a:rPr>
              <a:t>Password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85D97B1-C631-C048-4037-1FDD1DCA384D}"/>
              </a:ext>
            </a:extLst>
          </p:cNvPr>
          <p:cNvSpPr txBox="1"/>
          <p:nvPr/>
        </p:nvSpPr>
        <p:spPr>
          <a:xfrm>
            <a:off x="4540089" y="2058204"/>
            <a:ext cx="12993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100" dirty="0">
                <a:solidFill>
                  <a:schemeClr val="bg1">
                    <a:lumMod val="75000"/>
                    <a:lumOff val="25000"/>
                  </a:schemeClr>
                </a:solidFill>
                <a:latin typeface="Biome Light" panose="020B0502040204020203" pitchFamily="34" charset="0"/>
                <a:ea typeface="Calibri" panose="020F0502020204030204" pitchFamily="34" charset="0"/>
                <a:cs typeface="Biome Light" panose="020B0502040204020203" pitchFamily="34" charset="0"/>
              </a:rPr>
              <a:t>Username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4EC08BB-EC0E-4995-A418-A336437D418E}"/>
              </a:ext>
            </a:extLst>
          </p:cNvPr>
          <p:cNvSpPr/>
          <p:nvPr/>
        </p:nvSpPr>
        <p:spPr>
          <a:xfrm>
            <a:off x="4975225" y="4606981"/>
            <a:ext cx="2171700" cy="43338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Register</a:t>
            </a: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1126" name="txtUsername" r:id="rId2" imgW="2828880" imgH="371520"/>
        </mc:Choice>
        <mc:Fallback>
          <p:control name="txtUsername" r:id="rId2" imgW="2828880" imgH="371520">
            <p:pic>
              <p:nvPicPr>
                <p:cNvPr id="3" name="txtUsername">
                  <a:extLst>
                    <a:ext uri="{FF2B5EF4-FFF2-40B4-BE49-F238E27FC236}">
                      <a16:creationId xmlns:a16="http://schemas.microsoft.com/office/drawing/2014/main" id="{0056459F-06F2-4F7B-B253-8ECB008D5764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633704" y="2292632"/>
                  <a:ext cx="2828925" cy="369887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127" name="txtPassword" r:id="rId3" imgW="2828880" imgH="371520"/>
        </mc:Choice>
        <mc:Fallback>
          <p:control name="txtPassword" r:id="rId3" imgW="2828880" imgH="371520">
            <p:pic>
              <p:nvPicPr>
                <p:cNvPr id="19" name="txtPassword">
                  <a:extLst>
                    <a:ext uri="{FF2B5EF4-FFF2-40B4-BE49-F238E27FC236}">
                      <a16:creationId xmlns:a16="http://schemas.microsoft.com/office/drawing/2014/main" id="{BED768F0-7310-4F99-B6BA-FD6378F0B6CA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633704" y="2829215"/>
                  <a:ext cx="2828925" cy="369887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128" name="btnLogin" r:id="rId4" imgW="2171880" imgH="438120"/>
        </mc:Choice>
        <mc:Fallback>
          <p:control name="btnLogin" r:id="rId4" imgW="2171880" imgH="438120">
            <p:pic>
              <p:nvPicPr>
                <p:cNvPr id="12" name="btnLogin">
                  <a:extLst>
                    <a:ext uri="{FF2B5EF4-FFF2-40B4-BE49-F238E27FC236}">
                      <a16:creationId xmlns:a16="http://schemas.microsoft.com/office/drawing/2014/main" id="{B254E694-0570-4C20-B0EA-34A44724B390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4975225" y="4046538"/>
                  <a:ext cx="2171700" cy="433387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129" name="check" r:id="rId5" imgW="1362240" imgH="314280"/>
        </mc:Choice>
        <mc:Fallback>
          <p:control name="check" r:id="rId5" imgW="1362240" imgH="314280">
            <p:pic>
              <p:nvPicPr>
                <p:cNvPr id="14" name="check">
                  <a:extLst>
                    <a:ext uri="{FF2B5EF4-FFF2-40B4-BE49-F238E27FC236}">
                      <a16:creationId xmlns:a16="http://schemas.microsoft.com/office/drawing/2014/main" id="{831C4046-E19C-4E11-B0ED-71407171F514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104302" y="3185120"/>
                  <a:ext cx="1358327" cy="310861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35478035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EDD7DE-1121-C182-6048-F293E27AB9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5C00EBF-3734-48D0-8574-35420D2C957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3040EE6-6D01-F80C-A7FD-C8644DF0A64F}"/>
              </a:ext>
            </a:extLst>
          </p:cNvPr>
          <p:cNvSpPr/>
          <p:nvPr/>
        </p:nvSpPr>
        <p:spPr>
          <a:xfrm>
            <a:off x="1335562" y="1581851"/>
            <a:ext cx="2646135" cy="2512065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3" name="Rectangle 22">
            <a:hlinkClick r:id="rId3" action="ppaction://hlinksldjump"/>
            <a:extLst>
              <a:ext uri="{FF2B5EF4-FFF2-40B4-BE49-F238E27FC236}">
                <a16:creationId xmlns:a16="http://schemas.microsoft.com/office/drawing/2014/main" id="{08A46E6B-5087-0AF8-1866-3E4ACB74774D}"/>
              </a:ext>
            </a:extLst>
          </p:cNvPr>
          <p:cNvSpPr/>
          <p:nvPr/>
        </p:nvSpPr>
        <p:spPr>
          <a:xfrm>
            <a:off x="2009175" y="4308637"/>
            <a:ext cx="1205080" cy="3237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>
                <a:solidFill>
                  <a:schemeClr val="bg1"/>
                </a:solidFill>
              </a:rPr>
              <a:t>UPLOAD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52B82B7-E3A7-42BB-A34B-8A7954AE9B2F}"/>
              </a:ext>
            </a:extLst>
          </p:cNvPr>
          <p:cNvSpPr txBox="1"/>
          <p:nvPr/>
        </p:nvSpPr>
        <p:spPr>
          <a:xfrm>
            <a:off x="4461430" y="1235315"/>
            <a:ext cx="41626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400" dirty="0">
                <a:solidFill>
                  <a:schemeClr val="tx1">
                    <a:lumMod val="95000"/>
                  </a:schemeClr>
                </a:solidFill>
              </a:rPr>
              <a:t>NAME</a:t>
            </a:r>
            <a:endParaRPr lang="en-PH" sz="2400" dirty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9CB9C20-721B-4549-A83A-9B28487A1039}"/>
              </a:ext>
            </a:extLst>
          </p:cNvPr>
          <p:cNvSpPr txBox="1"/>
          <p:nvPr/>
        </p:nvSpPr>
        <p:spPr>
          <a:xfrm>
            <a:off x="4461430" y="2234001"/>
            <a:ext cx="42095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400" dirty="0">
                <a:solidFill>
                  <a:schemeClr val="tx1">
                    <a:lumMod val="95000"/>
                  </a:schemeClr>
                </a:solidFill>
              </a:rPr>
              <a:t>STUDENT ID</a:t>
            </a:r>
            <a:endParaRPr lang="en-PH" sz="2400" dirty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57AA330-BBD9-46E4-9B63-C01BF1828A4B}"/>
              </a:ext>
            </a:extLst>
          </p:cNvPr>
          <p:cNvSpPr txBox="1"/>
          <p:nvPr/>
        </p:nvSpPr>
        <p:spPr>
          <a:xfrm>
            <a:off x="4461430" y="3326212"/>
            <a:ext cx="41626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400" dirty="0">
                <a:solidFill>
                  <a:schemeClr val="tx1">
                    <a:lumMod val="95000"/>
                  </a:schemeClr>
                </a:solidFill>
              </a:rPr>
              <a:t>CONTACT #</a:t>
            </a:r>
            <a:endParaRPr lang="en-PH" sz="2400" dirty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5AED970-7D4D-4A45-8C76-D07CAF06DF6C}"/>
              </a:ext>
            </a:extLst>
          </p:cNvPr>
          <p:cNvSpPr txBox="1"/>
          <p:nvPr/>
        </p:nvSpPr>
        <p:spPr>
          <a:xfrm>
            <a:off x="4461430" y="4273422"/>
            <a:ext cx="41626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400" dirty="0">
                <a:solidFill>
                  <a:schemeClr val="tx1">
                    <a:lumMod val="95000"/>
                  </a:schemeClr>
                </a:solidFill>
              </a:rPr>
              <a:t>E-MAIL ADDRESS</a:t>
            </a:r>
            <a:endParaRPr lang="en-PH" sz="2400" dirty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CCB88FBB-2EFF-4C3E-9A9A-CAF22EEB7812}"/>
              </a:ext>
            </a:extLst>
          </p:cNvPr>
          <p:cNvSpPr/>
          <p:nvPr/>
        </p:nvSpPr>
        <p:spPr>
          <a:xfrm>
            <a:off x="4568496" y="1736260"/>
            <a:ext cx="5709535" cy="50170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Juan Dela Cruz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25963745-FE8F-4C3F-9A43-86D050AA7A23}"/>
              </a:ext>
            </a:extLst>
          </p:cNvPr>
          <p:cNvSpPr/>
          <p:nvPr/>
        </p:nvSpPr>
        <p:spPr>
          <a:xfrm>
            <a:off x="4568495" y="2696838"/>
            <a:ext cx="5709535" cy="50170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ABC12345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9A7D0968-7994-4697-A75A-F1F31095FFC0}"/>
              </a:ext>
            </a:extLst>
          </p:cNvPr>
          <p:cNvSpPr/>
          <p:nvPr/>
        </p:nvSpPr>
        <p:spPr>
          <a:xfrm>
            <a:off x="4568494" y="3780322"/>
            <a:ext cx="5709535" cy="50170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0912-345-6789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BA12D0A0-7024-4C00-939B-319473066E77}"/>
              </a:ext>
            </a:extLst>
          </p:cNvPr>
          <p:cNvSpPr/>
          <p:nvPr/>
        </p:nvSpPr>
        <p:spPr>
          <a:xfrm>
            <a:off x="4568494" y="4735087"/>
            <a:ext cx="5709535" cy="50170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Juan@gmail.com</a:t>
            </a:r>
          </a:p>
        </p:txBody>
      </p:sp>
      <p:sp>
        <p:nvSpPr>
          <p:cNvPr id="34" name="Rectangle 33">
            <a:hlinkClick r:id="rId3" action="ppaction://hlinksldjump"/>
            <a:extLst>
              <a:ext uri="{FF2B5EF4-FFF2-40B4-BE49-F238E27FC236}">
                <a16:creationId xmlns:a16="http://schemas.microsoft.com/office/drawing/2014/main" id="{5A5D7B07-5DB9-4B98-B921-BE98ED922774}"/>
              </a:ext>
            </a:extLst>
          </p:cNvPr>
          <p:cNvSpPr/>
          <p:nvPr/>
        </p:nvSpPr>
        <p:spPr>
          <a:xfrm>
            <a:off x="6820721" y="5366142"/>
            <a:ext cx="1205080" cy="3237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>
                <a:solidFill>
                  <a:schemeClr val="bg1"/>
                </a:solidFill>
              </a:rPr>
              <a:t>Save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58C9A91-EF65-4979-B14E-02BB606E9DBA}"/>
              </a:ext>
            </a:extLst>
          </p:cNvPr>
          <p:cNvGrpSpPr/>
          <p:nvPr/>
        </p:nvGrpSpPr>
        <p:grpSpPr>
          <a:xfrm>
            <a:off x="-242352" y="-225822"/>
            <a:ext cx="12434352" cy="1306042"/>
            <a:chOff x="-242352" y="-225822"/>
            <a:chExt cx="12434352" cy="1306042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D31DE659-240C-43E4-B1DF-3E0274D5AD78}"/>
                </a:ext>
              </a:extLst>
            </p:cNvPr>
            <p:cNvGrpSpPr/>
            <p:nvPr/>
          </p:nvGrpSpPr>
          <p:grpSpPr>
            <a:xfrm>
              <a:off x="-242352" y="-225822"/>
              <a:ext cx="12434352" cy="1306042"/>
              <a:chOff x="-242352" y="-225822"/>
              <a:chExt cx="12434352" cy="1306042"/>
            </a:xfrm>
          </p:grpSpPr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13CF917E-DA0F-4FAD-9133-93B472034D3A}"/>
                  </a:ext>
                </a:extLst>
              </p:cNvPr>
              <p:cNvSpPr/>
              <p:nvPr/>
            </p:nvSpPr>
            <p:spPr>
              <a:xfrm>
                <a:off x="-39" y="3163"/>
                <a:ext cx="12192039" cy="750250"/>
              </a:xfrm>
              <a:prstGeom prst="rect">
                <a:avLst/>
              </a:prstGeom>
              <a:solidFill>
                <a:srgbClr val="0D45E3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 dirty="0"/>
              </a:p>
            </p:txBody>
          </p:sp>
          <p:pic>
            <p:nvPicPr>
              <p:cNvPr id="49" name="Picture 48" descr="A logo of a company">
                <a:extLst>
                  <a:ext uri="{FF2B5EF4-FFF2-40B4-BE49-F238E27FC236}">
                    <a16:creationId xmlns:a16="http://schemas.microsoft.com/office/drawing/2014/main" id="{A4F63794-87BE-4FBB-AFB7-2462298D490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242352" y="-225822"/>
                <a:ext cx="1306042" cy="1306042"/>
              </a:xfrm>
              <a:prstGeom prst="rect">
                <a:avLst/>
              </a:prstGeom>
            </p:spPr>
          </p:pic>
        </p:grpSp>
        <p:sp>
          <p:nvSpPr>
            <p:cNvPr id="41" name="TextBox 40">
              <a:hlinkClick r:id="rId6" action="ppaction://hlinksldjump"/>
              <a:extLst>
                <a:ext uri="{FF2B5EF4-FFF2-40B4-BE49-F238E27FC236}">
                  <a16:creationId xmlns:a16="http://schemas.microsoft.com/office/drawing/2014/main" id="{0F6B53E5-B730-49D9-8F7E-2ED968DC4063}"/>
                </a:ext>
              </a:extLst>
            </p:cNvPr>
            <p:cNvSpPr txBox="1"/>
            <p:nvPr/>
          </p:nvSpPr>
          <p:spPr>
            <a:xfrm>
              <a:off x="789088" y="85900"/>
              <a:ext cx="318575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3200" dirty="0">
                  <a:latin typeface="Amasis MT Pro Black" panose="02040A04050005020304" pitchFamily="18" charset="0"/>
                  <a:ea typeface="Ebrima" panose="02000000000000000000" pitchFamily="2" charset="0"/>
                  <a:cs typeface="Ebrima" panose="02000000000000000000" pitchFamily="2" charset="0"/>
                </a:rPr>
                <a:t>APPOINTMENT</a:t>
              </a:r>
            </a:p>
          </p:txBody>
        </p:sp>
        <p:sp>
          <p:nvSpPr>
            <p:cNvPr id="43" name="TextBox 42">
              <a:hlinkClick r:id="rId7" action="ppaction://hlinksldjump"/>
              <a:extLst>
                <a:ext uri="{FF2B5EF4-FFF2-40B4-BE49-F238E27FC236}">
                  <a16:creationId xmlns:a16="http://schemas.microsoft.com/office/drawing/2014/main" id="{E88D6DAD-C6A3-4DE1-B85A-9EF6B3870EC1}"/>
                </a:ext>
              </a:extLst>
            </p:cNvPr>
            <p:cNvSpPr txBox="1"/>
            <p:nvPr/>
          </p:nvSpPr>
          <p:spPr>
            <a:xfrm>
              <a:off x="4242592" y="85898"/>
              <a:ext cx="318575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3200" dirty="0">
                  <a:latin typeface="Amasis MT Pro Black" panose="02040A04050005020304" pitchFamily="18" charset="0"/>
                  <a:ea typeface="Ebrima" panose="02000000000000000000" pitchFamily="2" charset="0"/>
                  <a:cs typeface="Ebrima" panose="02000000000000000000" pitchFamily="2" charset="0"/>
                </a:rPr>
                <a:t>PROFILE</a:t>
              </a:r>
            </a:p>
          </p:txBody>
        </p:sp>
        <p:sp>
          <p:nvSpPr>
            <p:cNvPr id="44" name="TextBox 43">
              <a:hlinkClick r:id="rId8" action="ppaction://hlinksldjump"/>
              <a:extLst>
                <a:ext uri="{FF2B5EF4-FFF2-40B4-BE49-F238E27FC236}">
                  <a16:creationId xmlns:a16="http://schemas.microsoft.com/office/drawing/2014/main" id="{A0B17A1D-42C0-45C6-943E-8829B60B5025}"/>
                </a:ext>
              </a:extLst>
            </p:cNvPr>
            <p:cNvSpPr txBox="1"/>
            <p:nvPr/>
          </p:nvSpPr>
          <p:spPr>
            <a:xfrm>
              <a:off x="7728954" y="85899"/>
              <a:ext cx="318575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3200" dirty="0">
                  <a:latin typeface="Amasis MT Pro Black" panose="02040A04050005020304" pitchFamily="18" charset="0"/>
                  <a:ea typeface="Ebrima" panose="02000000000000000000" pitchFamily="2" charset="0"/>
                  <a:cs typeface="Ebrima" panose="02000000000000000000" pitchFamily="2" charset="0"/>
                </a:rPr>
                <a:t>ABOUT</a:t>
              </a:r>
            </a:p>
          </p:txBody>
        </p: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AB486C31-9E94-4F20-B480-89C746A766CC}"/>
                </a:ext>
              </a:extLst>
            </p:cNvPr>
            <p:cNvCxnSpPr/>
            <p:nvPr/>
          </p:nvCxnSpPr>
          <p:spPr>
            <a:xfrm>
              <a:off x="4076874" y="107279"/>
              <a:ext cx="0" cy="56339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E65DF4A8-7B53-48E4-AAED-DC3C58B58107}"/>
                </a:ext>
              </a:extLst>
            </p:cNvPr>
            <p:cNvCxnSpPr/>
            <p:nvPr/>
          </p:nvCxnSpPr>
          <p:spPr>
            <a:xfrm>
              <a:off x="7594063" y="122772"/>
              <a:ext cx="0" cy="56339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86A1FEF2-42C9-440C-AC88-EF375D21DBE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45266" y="1586613"/>
            <a:ext cx="2629575" cy="2507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2761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EDD7DE-1121-C182-6048-F293E27AB9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700F1E0-18BE-4001-B254-664132538B7C}"/>
              </a:ext>
            </a:extLst>
          </p:cNvPr>
          <p:cNvSpPr/>
          <p:nvPr/>
        </p:nvSpPr>
        <p:spPr>
          <a:xfrm>
            <a:off x="-39" y="-3163"/>
            <a:ext cx="12192000" cy="6858000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3040EE6-6D01-F80C-A7FD-C8644DF0A64F}"/>
              </a:ext>
            </a:extLst>
          </p:cNvPr>
          <p:cNvSpPr/>
          <p:nvPr/>
        </p:nvSpPr>
        <p:spPr>
          <a:xfrm>
            <a:off x="1335562" y="1564356"/>
            <a:ext cx="2646135" cy="2512065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3" name="Rectangle 22">
            <a:hlinkClick r:id="rId3" action="ppaction://hlinksldjump"/>
            <a:extLst>
              <a:ext uri="{FF2B5EF4-FFF2-40B4-BE49-F238E27FC236}">
                <a16:creationId xmlns:a16="http://schemas.microsoft.com/office/drawing/2014/main" id="{08A46E6B-5087-0AF8-1866-3E4ACB74774D}"/>
              </a:ext>
            </a:extLst>
          </p:cNvPr>
          <p:cNvSpPr/>
          <p:nvPr/>
        </p:nvSpPr>
        <p:spPr>
          <a:xfrm>
            <a:off x="2009175" y="4291142"/>
            <a:ext cx="1205080" cy="3237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>
                <a:solidFill>
                  <a:schemeClr val="bg1"/>
                </a:solidFill>
              </a:rPr>
              <a:t>UPLOAD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52B82B7-E3A7-42BB-A34B-8A7954AE9B2F}"/>
              </a:ext>
            </a:extLst>
          </p:cNvPr>
          <p:cNvSpPr txBox="1"/>
          <p:nvPr/>
        </p:nvSpPr>
        <p:spPr>
          <a:xfrm>
            <a:off x="4461430" y="1217820"/>
            <a:ext cx="41626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400" dirty="0">
                <a:solidFill>
                  <a:schemeClr val="tx1">
                    <a:lumMod val="95000"/>
                  </a:schemeClr>
                </a:solidFill>
              </a:rPr>
              <a:t>NAME</a:t>
            </a:r>
            <a:endParaRPr lang="en-PH" sz="2400" dirty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9CB9C20-721B-4549-A83A-9B28487A1039}"/>
              </a:ext>
            </a:extLst>
          </p:cNvPr>
          <p:cNvSpPr txBox="1"/>
          <p:nvPr/>
        </p:nvSpPr>
        <p:spPr>
          <a:xfrm>
            <a:off x="4461430" y="2216506"/>
            <a:ext cx="42095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400" dirty="0">
                <a:solidFill>
                  <a:schemeClr val="tx1">
                    <a:lumMod val="95000"/>
                  </a:schemeClr>
                </a:solidFill>
              </a:rPr>
              <a:t>STUDENT ID</a:t>
            </a:r>
            <a:endParaRPr lang="en-PH" sz="2400" dirty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57AA330-BBD9-46E4-9B63-C01BF1828A4B}"/>
              </a:ext>
            </a:extLst>
          </p:cNvPr>
          <p:cNvSpPr txBox="1"/>
          <p:nvPr/>
        </p:nvSpPr>
        <p:spPr>
          <a:xfrm>
            <a:off x="4461430" y="4064495"/>
            <a:ext cx="41626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400" dirty="0">
                <a:solidFill>
                  <a:schemeClr val="tx1">
                    <a:lumMod val="95000"/>
                  </a:schemeClr>
                </a:solidFill>
              </a:rPr>
              <a:t>CONTACT #</a:t>
            </a:r>
            <a:endParaRPr lang="en-PH" sz="2400" dirty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5AED970-7D4D-4A45-8C76-D07CAF06DF6C}"/>
              </a:ext>
            </a:extLst>
          </p:cNvPr>
          <p:cNvSpPr txBox="1"/>
          <p:nvPr/>
        </p:nvSpPr>
        <p:spPr>
          <a:xfrm>
            <a:off x="4461430" y="3696085"/>
            <a:ext cx="41626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400" dirty="0">
                <a:solidFill>
                  <a:schemeClr val="tx1">
                    <a:lumMod val="95000"/>
                  </a:schemeClr>
                </a:solidFill>
              </a:rPr>
              <a:t>E-MAIL ADDRESS</a:t>
            </a:r>
            <a:endParaRPr lang="en-PH" sz="2400" dirty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CCB88FBB-2EFF-4C3E-9A9A-CAF22EEB7812}"/>
              </a:ext>
            </a:extLst>
          </p:cNvPr>
          <p:cNvSpPr/>
          <p:nvPr/>
        </p:nvSpPr>
        <p:spPr>
          <a:xfrm>
            <a:off x="4568496" y="1718765"/>
            <a:ext cx="5709535" cy="50170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Juan Dela Cruz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25963745-FE8F-4C3F-9A43-86D050AA7A23}"/>
              </a:ext>
            </a:extLst>
          </p:cNvPr>
          <p:cNvSpPr/>
          <p:nvPr/>
        </p:nvSpPr>
        <p:spPr>
          <a:xfrm>
            <a:off x="4568495" y="2679343"/>
            <a:ext cx="5709535" cy="50170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ABC12345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9A7D0968-7994-4697-A75A-F1F31095FFC0}"/>
              </a:ext>
            </a:extLst>
          </p:cNvPr>
          <p:cNvSpPr/>
          <p:nvPr/>
        </p:nvSpPr>
        <p:spPr>
          <a:xfrm>
            <a:off x="4568494" y="4518605"/>
            <a:ext cx="5709535" cy="50170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0912-345-6789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BA12D0A0-7024-4C00-939B-319473066E77}"/>
              </a:ext>
            </a:extLst>
          </p:cNvPr>
          <p:cNvSpPr/>
          <p:nvPr/>
        </p:nvSpPr>
        <p:spPr>
          <a:xfrm>
            <a:off x="4568494" y="4717592"/>
            <a:ext cx="5709535" cy="50170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Juan@gmail.com</a:t>
            </a:r>
          </a:p>
        </p:txBody>
      </p:sp>
      <p:sp>
        <p:nvSpPr>
          <p:cNvPr id="34" name="Rectangle 33">
            <a:hlinkClick r:id="rId3" action="ppaction://hlinksldjump"/>
            <a:extLst>
              <a:ext uri="{FF2B5EF4-FFF2-40B4-BE49-F238E27FC236}">
                <a16:creationId xmlns:a16="http://schemas.microsoft.com/office/drawing/2014/main" id="{5A5D7B07-5DB9-4B98-B921-BE98ED922774}"/>
              </a:ext>
            </a:extLst>
          </p:cNvPr>
          <p:cNvSpPr/>
          <p:nvPr/>
        </p:nvSpPr>
        <p:spPr>
          <a:xfrm>
            <a:off x="6820721" y="5348647"/>
            <a:ext cx="1205080" cy="3237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>
                <a:solidFill>
                  <a:schemeClr val="bg1"/>
                </a:solidFill>
              </a:rPr>
              <a:t>Save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126D02E-A1B7-4D0A-83D8-EBDEF99918CF}"/>
              </a:ext>
            </a:extLst>
          </p:cNvPr>
          <p:cNvSpPr/>
          <p:nvPr/>
        </p:nvSpPr>
        <p:spPr>
          <a:xfrm>
            <a:off x="4416824" y="3028431"/>
            <a:ext cx="6012873" cy="1689161"/>
          </a:xfrm>
          <a:prstGeom prst="roundRect">
            <a:avLst>
              <a:gd name="adj" fmla="val 626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phic 3" descr="Warning">
            <a:extLst>
              <a:ext uri="{FF2B5EF4-FFF2-40B4-BE49-F238E27FC236}">
                <a16:creationId xmlns:a16="http://schemas.microsoft.com/office/drawing/2014/main" id="{B7480423-EC39-4B50-BF52-D9D220AA19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11103" y="3274193"/>
            <a:ext cx="914400" cy="914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96DE14D-AD59-4EE5-8E79-4AA9D7EEC351}"/>
              </a:ext>
            </a:extLst>
          </p:cNvPr>
          <p:cNvSpPr txBox="1"/>
          <p:nvPr/>
        </p:nvSpPr>
        <p:spPr>
          <a:xfrm>
            <a:off x="5625503" y="3338585"/>
            <a:ext cx="39835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Do you want to save changes?</a:t>
            </a:r>
          </a:p>
        </p:txBody>
      </p:sp>
      <p:sp>
        <p:nvSpPr>
          <p:cNvPr id="6" name="Rectangle: Rounded Corners 5">
            <a:hlinkClick r:id="rId3" action="ppaction://hlinksldjump"/>
            <a:extLst>
              <a:ext uri="{FF2B5EF4-FFF2-40B4-BE49-F238E27FC236}">
                <a16:creationId xmlns:a16="http://schemas.microsoft.com/office/drawing/2014/main" id="{F3B3744F-E88D-4496-A88A-0841922F14FF}"/>
              </a:ext>
            </a:extLst>
          </p:cNvPr>
          <p:cNvSpPr/>
          <p:nvPr/>
        </p:nvSpPr>
        <p:spPr>
          <a:xfrm>
            <a:off x="5875176" y="4166866"/>
            <a:ext cx="1079806" cy="363130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Yes</a:t>
            </a:r>
          </a:p>
        </p:txBody>
      </p:sp>
      <p:sp>
        <p:nvSpPr>
          <p:cNvPr id="36" name="Rectangle: Rounded Corners 35">
            <a:hlinkClick r:id="rId6" action="ppaction://hlinksldjump"/>
            <a:extLst>
              <a:ext uri="{FF2B5EF4-FFF2-40B4-BE49-F238E27FC236}">
                <a16:creationId xmlns:a16="http://schemas.microsoft.com/office/drawing/2014/main" id="{5A57C396-1FA7-4EEB-B919-99AA4AABDFE0}"/>
              </a:ext>
            </a:extLst>
          </p:cNvPr>
          <p:cNvSpPr/>
          <p:nvPr/>
        </p:nvSpPr>
        <p:spPr>
          <a:xfrm>
            <a:off x="7197216" y="4164859"/>
            <a:ext cx="1079806" cy="363130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No</a:t>
            </a:r>
          </a:p>
        </p:txBody>
      </p:sp>
      <p:sp>
        <p:nvSpPr>
          <p:cNvPr id="37" name="Rectangle: Rounded Corners 36">
            <a:hlinkClick r:id="rId6" action="ppaction://hlinksldjump"/>
            <a:extLst>
              <a:ext uri="{FF2B5EF4-FFF2-40B4-BE49-F238E27FC236}">
                <a16:creationId xmlns:a16="http://schemas.microsoft.com/office/drawing/2014/main" id="{81C9BBFB-AD87-4E5F-A6F2-BD11B7D035F0}"/>
              </a:ext>
            </a:extLst>
          </p:cNvPr>
          <p:cNvSpPr/>
          <p:nvPr/>
        </p:nvSpPr>
        <p:spPr>
          <a:xfrm>
            <a:off x="8519257" y="4152273"/>
            <a:ext cx="1079806" cy="363130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Cancel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DE3E3676-2036-4472-A9D1-7031A7F1D5BC}"/>
              </a:ext>
            </a:extLst>
          </p:cNvPr>
          <p:cNvGrpSpPr/>
          <p:nvPr/>
        </p:nvGrpSpPr>
        <p:grpSpPr>
          <a:xfrm>
            <a:off x="-242352" y="-225822"/>
            <a:ext cx="12434352" cy="1306042"/>
            <a:chOff x="-242352" y="-225822"/>
            <a:chExt cx="12434352" cy="1306042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E65BAD49-32ED-4CB3-AC93-27BCE4030712}"/>
                </a:ext>
              </a:extLst>
            </p:cNvPr>
            <p:cNvGrpSpPr/>
            <p:nvPr/>
          </p:nvGrpSpPr>
          <p:grpSpPr>
            <a:xfrm>
              <a:off x="-242352" y="-225822"/>
              <a:ext cx="12434352" cy="1306042"/>
              <a:chOff x="-242352" y="-225822"/>
              <a:chExt cx="12434352" cy="1306042"/>
            </a:xfrm>
          </p:grpSpPr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5A7136C3-EEE1-4276-8F6E-CD3A0115FFC5}"/>
                  </a:ext>
                </a:extLst>
              </p:cNvPr>
              <p:cNvSpPr/>
              <p:nvPr/>
            </p:nvSpPr>
            <p:spPr>
              <a:xfrm>
                <a:off x="-39" y="3163"/>
                <a:ext cx="12192039" cy="750250"/>
              </a:xfrm>
              <a:prstGeom prst="rect">
                <a:avLst/>
              </a:prstGeom>
              <a:solidFill>
                <a:srgbClr val="0D45E3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 dirty="0"/>
              </a:p>
            </p:txBody>
          </p:sp>
          <p:pic>
            <p:nvPicPr>
              <p:cNvPr id="52" name="Picture 51" descr="A logo of a company">
                <a:extLst>
                  <a:ext uri="{FF2B5EF4-FFF2-40B4-BE49-F238E27FC236}">
                    <a16:creationId xmlns:a16="http://schemas.microsoft.com/office/drawing/2014/main" id="{3242A5FD-27C3-466F-BDB8-EDA0CE87075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242352" y="-225822"/>
                <a:ext cx="1306042" cy="1306042"/>
              </a:xfrm>
              <a:prstGeom prst="rect">
                <a:avLst/>
              </a:prstGeom>
            </p:spPr>
          </p:pic>
        </p:grpSp>
        <p:sp>
          <p:nvSpPr>
            <p:cNvPr id="40" name="TextBox 39">
              <a:hlinkClick r:id="rId9" action="ppaction://hlinksldjump"/>
              <a:extLst>
                <a:ext uri="{FF2B5EF4-FFF2-40B4-BE49-F238E27FC236}">
                  <a16:creationId xmlns:a16="http://schemas.microsoft.com/office/drawing/2014/main" id="{6E2C21A0-27D2-4A9A-AE40-8778F4DBE507}"/>
                </a:ext>
              </a:extLst>
            </p:cNvPr>
            <p:cNvSpPr txBox="1"/>
            <p:nvPr/>
          </p:nvSpPr>
          <p:spPr>
            <a:xfrm>
              <a:off x="789088" y="85900"/>
              <a:ext cx="318575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3200" dirty="0">
                  <a:latin typeface="Amasis MT Pro Black" panose="02040A04050005020304" pitchFamily="18" charset="0"/>
                  <a:ea typeface="Ebrima" panose="02000000000000000000" pitchFamily="2" charset="0"/>
                  <a:cs typeface="Ebrima" panose="02000000000000000000" pitchFamily="2" charset="0"/>
                </a:rPr>
                <a:t>APPOINTMENT</a:t>
              </a:r>
            </a:p>
          </p:txBody>
        </p:sp>
        <p:sp>
          <p:nvSpPr>
            <p:cNvPr id="43" name="TextBox 42">
              <a:hlinkClick r:id="rId3" action="ppaction://hlinksldjump"/>
              <a:extLst>
                <a:ext uri="{FF2B5EF4-FFF2-40B4-BE49-F238E27FC236}">
                  <a16:creationId xmlns:a16="http://schemas.microsoft.com/office/drawing/2014/main" id="{C4B4B538-A910-4184-90C3-196E6A3B6E36}"/>
                </a:ext>
              </a:extLst>
            </p:cNvPr>
            <p:cNvSpPr txBox="1"/>
            <p:nvPr/>
          </p:nvSpPr>
          <p:spPr>
            <a:xfrm>
              <a:off x="4242592" y="85898"/>
              <a:ext cx="318575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3200" dirty="0">
                  <a:latin typeface="Amasis MT Pro Black" panose="02040A04050005020304" pitchFamily="18" charset="0"/>
                  <a:ea typeface="Ebrima" panose="02000000000000000000" pitchFamily="2" charset="0"/>
                  <a:cs typeface="Ebrima" panose="02000000000000000000" pitchFamily="2" charset="0"/>
                </a:rPr>
                <a:t>PROFILE</a:t>
              </a:r>
            </a:p>
          </p:txBody>
        </p:sp>
        <p:sp>
          <p:nvSpPr>
            <p:cNvPr id="44" name="TextBox 43">
              <a:hlinkClick r:id="rId10" action="ppaction://hlinksldjump"/>
              <a:extLst>
                <a:ext uri="{FF2B5EF4-FFF2-40B4-BE49-F238E27FC236}">
                  <a16:creationId xmlns:a16="http://schemas.microsoft.com/office/drawing/2014/main" id="{C50F0EF4-96AF-4E0E-A931-F4AFEB8FD167}"/>
                </a:ext>
              </a:extLst>
            </p:cNvPr>
            <p:cNvSpPr txBox="1"/>
            <p:nvPr/>
          </p:nvSpPr>
          <p:spPr>
            <a:xfrm>
              <a:off x="7728954" y="85899"/>
              <a:ext cx="318575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3200" dirty="0">
                  <a:latin typeface="Amasis MT Pro Black" panose="02040A04050005020304" pitchFamily="18" charset="0"/>
                  <a:ea typeface="Ebrima" panose="02000000000000000000" pitchFamily="2" charset="0"/>
                  <a:cs typeface="Ebrima" panose="02000000000000000000" pitchFamily="2" charset="0"/>
                </a:rPr>
                <a:t>ABOUT</a:t>
              </a:r>
            </a:p>
          </p:txBody>
        </p: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D0FCD164-E122-4E83-8695-4B52821EDFAA}"/>
                </a:ext>
              </a:extLst>
            </p:cNvPr>
            <p:cNvCxnSpPr/>
            <p:nvPr/>
          </p:nvCxnSpPr>
          <p:spPr>
            <a:xfrm>
              <a:off x="4076874" y="107279"/>
              <a:ext cx="0" cy="56339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713F010B-5A32-467C-8D2E-36E30B10F351}"/>
                </a:ext>
              </a:extLst>
            </p:cNvPr>
            <p:cNvCxnSpPr/>
            <p:nvPr/>
          </p:nvCxnSpPr>
          <p:spPr>
            <a:xfrm>
              <a:off x="7594063" y="122772"/>
              <a:ext cx="0" cy="56339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33" name="Picture 32">
            <a:extLst>
              <a:ext uri="{FF2B5EF4-FFF2-40B4-BE49-F238E27FC236}">
                <a16:creationId xmlns:a16="http://schemas.microsoft.com/office/drawing/2014/main" id="{C9F3451D-FB4F-474B-9C20-FDE31F0686E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345266" y="1586613"/>
            <a:ext cx="2629575" cy="2507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153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ADF009-9EBB-65E3-4E30-F70D5498D2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35B164ED-02F8-4476-B403-C1DCE870CC6E}"/>
              </a:ext>
            </a:extLst>
          </p:cNvPr>
          <p:cNvSpPr/>
          <p:nvPr/>
        </p:nvSpPr>
        <p:spPr>
          <a:xfrm>
            <a:off x="0" y="55386"/>
            <a:ext cx="12192000" cy="6858000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hlinkClick r:id="rId2" action="ppaction://hlinksldjump"/>
            <a:extLst>
              <a:ext uri="{FF2B5EF4-FFF2-40B4-BE49-F238E27FC236}">
                <a16:creationId xmlns:a16="http://schemas.microsoft.com/office/drawing/2014/main" id="{85256D90-1559-3CB2-88E9-BB877FBF3E56}"/>
              </a:ext>
            </a:extLst>
          </p:cNvPr>
          <p:cNvSpPr/>
          <p:nvPr/>
        </p:nvSpPr>
        <p:spPr>
          <a:xfrm>
            <a:off x="1568477" y="4320898"/>
            <a:ext cx="1205080" cy="3237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>
                <a:solidFill>
                  <a:schemeClr val="bg1"/>
                </a:solidFill>
              </a:rPr>
              <a:t>EDIT PROFILE</a:t>
            </a:r>
          </a:p>
        </p:txBody>
      </p:sp>
      <p:pic>
        <p:nvPicPr>
          <p:cNvPr id="3" name="Picture 2" descr="A black silhouette of a person&#10;&#10;Description automatically generated">
            <a:extLst>
              <a:ext uri="{FF2B5EF4-FFF2-40B4-BE49-F238E27FC236}">
                <a16:creationId xmlns:a16="http://schemas.microsoft.com/office/drawing/2014/main" id="{26FA2227-830E-98BE-E256-B762886D85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659" y="1449185"/>
            <a:ext cx="2650717" cy="2556682"/>
          </a:xfrm>
          <a:prstGeom prst="rect">
            <a:avLst/>
          </a:prstGeom>
        </p:spPr>
      </p:pic>
      <p:sp>
        <p:nvSpPr>
          <p:cNvPr id="37" name="Rectangle 36">
            <a:hlinkClick r:id="rId4" action="ppaction://hlinksldjump"/>
            <a:extLst>
              <a:ext uri="{FF2B5EF4-FFF2-40B4-BE49-F238E27FC236}">
                <a16:creationId xmlns:a16="http://schemas.microsoft.com/office/drawing/2014/main" id="{EC215EB6-0101-471E-9B8A-DD0529761443}"/>
              </a:ext>
            </a:extLst>
          </p:cNvPr>
          <p:cNvSpPr/>
          <p:nvPr/>
        </p:nvSpPr>
        <p:spPr>
          <a:xfrm>
            <a:off x="8895166" y="5740989"/>
            <a:ext cx="1503542" cy="42361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>
                <a:solidFill>
                  <a:schemeClr val="bg1"/>
                </a:solidFill>
              </a:rPr>
              <a:t>Logout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B7FEFDF-F1EB-4C3C-9CBF-ACB573B5822F}"/>
              </a:ext>
            </a:extLst>
          </p:cNvPr>
          <p:cNvGrpSpPr/>
          <p:nvPr/>
        </p:nvGrpSpPr>
        <p:grpSpPr>
          <a:xfrm>
            <a:off x="4063282" y="1568238"/>
            <a:ext cx="3125433" cy="2365947"/>
            <a:chOff x="4249894" y="2174626"/>
            <a:chExt cx="3125433" cy="236594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06CE16A-0CFB-6DE0-ABF6-838DD05AD872}"/>
                </a:ext>
              </a:extLst>
            </p:cNvPr>
            <p:cNvSpPr txBox="1"/>
            <p:nvPr/>
          </p:nvSpPr>
          <p:spPr>
            <a:xfrm>
              <a:off x="4249934" y="2174626"/>
              <a:ext cx="18100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1400" dirty="0">
                  <a:solidFill>
                    <a:schemeClr val="bg1"/>
                  </a:solidFill>
                </a:rPr>
                <a:t>NAME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4C11EB6-7C42-61A6-450F-C7DBC2FAF778}"/>
                </a:ext>
              </a:extLst>
            </p:cNvPr>
            <p:cNvSpPr txBox="1"/>
            <p:nvPr/>
          </p:nvSpPr>
          <p:spPr>
            <a:xfrm>
              <a:off x="4249894" y="2745179"/>
              <a:ext cx="183048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1400" dirty="0">
                  <a:solidFill>
                    <a:schemeClr val="bg1"/>
                  </a:solidFill>
                </a:rPr>
                <a:t>STUDENT ID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3C5DC13-F3C3-46F4-42C5-F12AF75BDB30}"/>
                </a:ext>
              </a:extLst>
            </p:cNvPr>
            <p:cNvSpPr txBox="1"/>
            <p:nvPr/>
          </p:nvSpPr>
          <p:spPr>
            <a:xfrm>
              <a:off x="4249934" y="3360905"/>
              <a:ext cx="18100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1400" dirty="0">
                  <a:solidFill>
                    <a:schemeClr val="bg1"/>
                  </a:solidFill>
                </a:rPr>
                <a:t>CONTACT #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EE18444-A0BD-A4E9-564C-AB9CE097D722}"/>
                </a:ext>
              </a:extLst>
            </p:cNvPr>
            <p:cNvSpPr txBox="1"/>
            <p:nvPr/>
          </p:nvSpPr>
          <p:spPr>
            <a:xfrm>
              <a:off x="4249934" y="3936886"/>
              <a:ext cx="18100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1400" dirty="0">
                  <a:solidFill>
                    <a:schemeClr val="bg1"/>
                  </a:solidFill>
                </a:rPr>
                <a:t>E-MAIL ADDRESS</a:t>
              </a:r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26C6397D-1B3A-4A2E-B68A-497DD352ADBC}"/>
                </a:ext>
              </a:extLst>
            </p:cNvPr>
            <p:cNvSpPr/>
            <p:nvPr/>
          </p:nvSpPr>
          <p:spPr>
            <a:xfrm>
              <a:off x="4249933" y="2476975"/>
              <a:ext cx="3125394" cy="307777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Juan Dela Cruz</a:t>
              </a:r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28EAE146-4423-4264-993C-337A626DBD3A}"/>
                </a:ext>
              </a:extLst>
            </p:cNvPr>
            <p:cNvSpPr/>
            <p:nvPr/>
          </p:nvSpPr>
          <p:spPr>
            <a:xfrm>
              <a:off x="4249894" y="3053128"/>
              <a:ext cx="3125394" cy="307777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ABC12345</a:t>
              </a:r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C9C7D8DD-893D-4E2B-90BF-1F52C10793C6}"/>
                </a:ext>
              </a:extLst>
            </p:cNvPr>
            <p:cNvSpPr/>
            <p:nvPr/>
          </p:nvSpPr>
          <p:spPr>
            <a:xfrm>
              <a:off x="4249894" y="3629281"/>
              <a:ext cx="3125394" cy="307777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0912-345-6789</a:t>
              </a:r>
            </a:p>
          </p:txBody>
        </p: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73DD4079-0273-469B-9AF3-3CEC5FB5D9CB}"/>
                </a:ext>
              </a:extLst>
            </p:cNvPr>
            <p:cNvSpPr/>
            <p:nvPr/>
          </p:nvSpPr>
          <p:spPr>
            <a:xfrm>
              <a:off x="4249894" y="4232796"/>
              <a:ext cx="3125394" cy="307777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Juan@gmail.com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E8471522-4176-4793-8160-24F72857EFF4}"/>
              </a:ext>
            </a:extLst>
          </p:cNvPr>
          <p:cNvGrpSpPr/>
          <p:nvPr/>
        </p:nvGrpSpPr>
        <p:grpSpPr>
          <a:xfrm>
            <a:off x="7787304" y="1568238"/>
            <a:ext cx="3125433" cy="2437630"/>
            <a:chOff x="8034296" y="1568237"/>
            <a:chExt cx="3125433" cy="2437630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1391879-397D-452F-B13A-229A91CA4F20}"/>
                </a:ext>
              </a:extLst>
            </p:cNvPr>
            <p:cNvSpPr txBox="1"/>
            <p:nvPr/>
          </p:nvSpPr>
          <p:spPr>
            <a:xfrm>
              <a:off x="8034374" y="1813361"/>
              <a:ext cx="18100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1400" dirty="0">
                  <a:solidFill>
                    <a:schemeClr val="bg1"/>
                  </a:solidFill>
                </a:rPr>
                <a:t>Enter Current Password</a:t>
              </a:r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D9B5DA1C-D2D5-4F22-B565-67EAFA981C48}"/>
                </a:ext>
              </a:extLst>
            </p:cNvPr>
            <p:cNvSpPr/>
            <p:nvPr/>
          </p:nvSpPr>
          <p:spPr>
            <a:xfrm>
              <a:off x="8034335" y="2093024"/>
              <a:ext cx="3125394" cy="307777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*******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C8413E1-AC2D-4C1E-8549-14D9B258ECE0}"/>
                </a:ext>
              </a:extLst>
            </p:cNvPr>
            <p:cNvSpPr txBox="1"/>
            <p:nvPr/>
          </p:nvSpPr>
          <p:spPr>
            <a:xfrm>
              <a:off x="8034335" y="2399474"/>
              <a:ext cx="18100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1400" dirty="0">
                  <a:solidFill>
                    <a:schemeClr val="bg1"/>
                  </a:solidFill>
                </a:rPr>
                <a:t>Enter New Password</a:t>
              </a:r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18907F95-E3D5-4578-A705-EED9F08BB45A}"/>
                </a:ext>
              </a:extLst>
            </p:cNvPr>
            <p:cNvSpPr/>
            <p:nvPr/>
          </p:nvSpPr>
          <p:spPr>
            <a:xfrm>
              <a:off x="8034296" y="2679137"/>
              <a:ext cx="3125394" cy="307777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*******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548AAD7-232D-48C2-93B3-28929F84CC0F}"/>
                </a:ext>
              </a:extLst>
            </p:cNvPr>
            <p:cNvSpPr txBox="1"/>
            <p:nvPr/>
          </p:nvSpPr>
          <p:spPr>
            <a:xfrm>
              <a:off x="8034372" y="2985587"/>
              <a:ext cx="20570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1400" dirty="0">
                  <a:solidFill>
                    <a:schemeClr val="bg1"/>
                  </a:solidFill>
                </a:rPr>
                <a:t>Re Enter New Password</a:t>
              </a:r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7DD07E22-F889-4560-A942-54D6421857CD}"/>
                </a:ext>
              </a:extLst>
            </p:cNvPr>
            <p:cNvSpPr/>
            <p:nvPr/>
          </p:nvSpPr>
          <p:spPr>
            <a:xfrm>
              <a:off x="8034334" y="3265250"/>
              <a:ext cx="3125394" cy="307777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*******</a:t>
              </a:r>
            </a:p>
          </p:txBody>
        </p:sp>
        <p:sp>
          <p:nvSpPr>
            <p:cNvPr id="36" name="Rectangle 35">
              <a:hlinkClick r:id="rId5" action="ppaction://hlinksldjump"/>
              <a:extLst>
                <a:ext uri="{FF2B5EF4-FFF2-40B4-BE49-F238E27FC236}">
                  <a16:creationId xmlns:a16="http://schemas.microsoft.com/office/drawing/2014/main" id="{C4677B01-2EC3-4DF9-89DF-12318221CD41}"/>
                </a:ext>
              </a:extLst>
            </p:cNvPr>
            <p:cNvSpPr/>
            <p:nvPr/>
          </p:nvSpPr>
          <p:spPr>
            <a:xfrm>
              <a:off x="8895166" y="3682157"/>
              <a:ext cx="1403769" cy="32371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400" dirty="0">
                  <a:solidFill>
                    <a:schemeClr val="bg1"/>
                  </a:solidFill>
                </a:rPr>
                <a:t>Save Password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8120904-8FC0-4408-83FB-058FC4D19125}"/>
                </a:ext>
              </a:extLst>
            </p:cNvPr>
            <p:cNvSpPr txBox="1"/>
            <p:nvPr/>
          </p:nvSpPr>
          <p:spPr>
            <a:xfrm>
              <a:off x="8034296" y="1568237"/>
              <a:ext cx="18100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1400" dirty="0">
                  <a:solidFill>
                    <a:schemeClr val="bg1"/>
                  </a:solidFill>
                </a:rPr>
                <a:t>CHANGE PASSWORD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F3FB292-FD05-41D0-8D1B-14EF20E348EE}"/>
              </a:ext>
            </a:extLst>
          </p:cNvPr>
          <p:cNvGrpSpPr/>
          <p:nvPr/>
        </p:nvGrpSpPr>
        <p:grpSpPr>
          <a:xfrm>
            <a:off x="-242352" y="-225822"/>
            <a:ext cx="12434352" cy="1306042"/>
            <a:chOff x="-242352" y="-225822"/>
            <a:chExt cx="12434352" cy="1306042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C500668-781F-4185-96D4-05BEC2AE3AC2}"/>
                </a:ext>
              </a:extLst>
            </p:cNvPr>
            <p:cNvGrpSpPr/>
            <p:nvPr/>
          </p:nvGrpSpPr>
          <p:grpSpPr>
            <a:xfrm>
              <a:off x="-242352" y="-225822"/>
              <a:ext cx="12434352" cy="1306042"/>
              <a:chOff x="-242352" y="-225822"/>
              <a:chExt cx="12434352" cy="1306042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53DA9BE0-21DF-1B6D-CC6A-EE68BB24BA8C}"/>
                  </a:ext>
                </a:extLst>
              </p:cNvPr>
              <p:cNvSpPr/>
              <p:nvPr/>
            </p:nvSpPr>
            <p:spPr>
              <a:xfrm>
                <a:off x="-39" y="3163"/>
                <a:ext cx="12192039" cy="750250"/>
              </a:xfrm>
              <a:prstGeom prst="rect">
                <a:avLst/>
              </a:prstGeom>
              <a:solidFill>
                <a:srgbClr val="0D45E3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 dirty="0"/>
              </a:p>
            </p:txBody>
          </p:sp>
          <p:pic>
            <p:nvPicPr>
              <p:cNvPr id="35" name="Picture 34" descr="A logo of a company">
                <a:extLst>
                  <a:ext uri="{FF2B5EF4-FFF2-40B4-BE49-F238E27FC236}">
                    <a16:creationId xmlns:a16="http://schemas.microsoft.com/office/drawing/2014/main" id="{0C2112DB-BD48-B507-F079-885AD33798C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242352" y="-225822"/>
                <a:ext cx="1306042" cy="1306042"/>
              </a:xfrm>
              <a:prstGeom prst="rect">
                <a:avLst/>
              </a:prstGeom>
            </p:spPr>
          </p:pic>
        </p:grpSp>
        <p:sp>
          <p:nvSpPr>
            <p:cNvPr id="7" name="TextBox 6">
              <a:hlinkClick r:id="rId8" action="ppaction://hlinksldjump"/>
              <a:extLst>
                <a:ext uri="{FF2B5EF4-FFF2-40B4-BE49-F238E27FC236}">
                  <a16:creationId xmlns:a16="http://schemas.microsoft.com/office/drawing/2014/main" id="{BBC59698-3B5B-E48B-66A2-A17729DD2A33}"/>
                </a:ext>
              </a:extLst>
            </p:cNvPr>
            <p:cNvSpPr txBox="1"/>
            <p:nvPr/>
          </p:nvSpPr>
          <p:spPr>
            <a:xfrm>
              <a:off x="789088" y="85900"/>
              <a:ext cx="318575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3200" dirty="0">
                  <a:latin typeface="Amasis MT Pro Black" panose="02040A04050005020304" pitchFamily="18" charset="0"/>
                  <a:ea typeface="Ebrima" panose="02000000000000000000" pitchFamily="2" charset="0"/>
                  <a:cs typeface="Ebrima" panose="02000000000000000000" pitchFamily="2" charset="0"/>
                </a:rPr>
                <a:t>APPOINTMENT</a:t>
              </a:r>
            </a:p>
          </p:txBody>
        </p:sp>
        <p:sp>
          <p:nvSpPr>
            <p:cNvPr id="39" name="TextBox 38">
              <a:hlinkClick r:id="rId9" action="ppaction://hlinksldjump"/>
              <a:extLst>
                <a:ext uri="{FF2B5EF4-FFF2-40B4-BE49-F238E27FC236}">
                  <a16:creationId xmlns:a16="http://schemas.microsoft.com/office/drawing/2014/main" id="{5F9F409F-8C2C-4546-9CD9-534E2514A5EB}"/>
                </a:ext>
              </a:extLst>
            </p:cNvPr>
            <p:cNvSpPr txBox="1"/>
            <p:nvPr/>
          </p:nvSpPr>
          <p:spPr>
            <a:xfrm>
              <a:off x="4242592" y="85898"/>
              <a:ext cx="318575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3200" dirty="0">
                  <a:latin typeface="Amasis MT Pro Black" panose="02040A04050005020304" pitchFamily="18" charset="0"/>
                  <a:ea typeface="Ebrima" panose="02000000000000000000" pitchFamily="2" charset="0"/>
                  <a:cs typeface="Ebrima" panose="02000000000000000000" pitchFamily="2" charset="0"/>
                </a:rPr>
                <a:t>PROFILE</a:t>
              </a:r>
            </a:p>
          </p:txBody>
        </p:sp>
        <p:sp>
          <p:nvSpPr>
            <p:cNvPr id="40" name="TextBox 39">
              <a:hlinkClick r:id="rId10" action="ppaction://hlinksldjump"/>
              <a:extLst>
                <a:ext uri="{FF2B5EF4-FFF2-40B4-BE49-F238E27FC236}">
                  <a16:creationId xmlns:a16="http://schemas.microsoft.com/office/drawing/2014/main" id="{F91CB98F-AC86-4E08-9E37-5FD20A7EEED9}"/>
                </a:ext>
              </a:extLst>
            </p:cNvPr>
            <p:cNvSpPr txBox="1"/>
            <p:nvPr/>
          </p:nvSpPr>
          <p:spPr>
            <a:xfrm>
              <a:off x="7728954" y="85899"/>
              <a:ext cx="318575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3200" dirty="0">
                  <a:latin typeface="Amasis MT Pro Black" panose="02040A04050005020304" pitchFamily="18" charset="0"/>
                  <a:ea typeface="Ebrima" panose="02000000000000000000" pitchFamily="2" charset="0"/>
                  <a:cs typeface="Ebrima" panose="02000000000000000000" pitchFamily="2" charset="0"/>
                </a:rPr>
                <a:t>ABOUT</a:t>
              </a: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2A9C1ED-B937-4E12-8080-2AD93B12291F}"/>
                </a:ext>
              </a:extLst>
            </p:cNvPr>
            <p:cNvCxnSpPr/>
            <p:nvPr/>
          </p:nvCxnSpPr>
          <p:spPr>
            <a:xfrm>
              <a:off x="4076874" y="107279"/>
              <a:ext cx="0" cy="56339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45735BC2-DAF2-4649-A51F-C4F919BC17CE}"/>
                </a:ext>
              </a:extLst>
            </p:cNvPr>
            <p:cNvCxnSpPr/>
            <p:nvPr/>
          </p:nvCxnSpPr>
          <p:spPr>
            <a:xfrm>
              <a:off x="7594063" y="122772"/>
              <a:ext cx="0" cy="56339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33" name="Picture 32">
            <a:extLst>
              <a:ext uri="{FF2B5EF4-FFF2-40B4-BE49-F238E27FC236}">
                <a16:creationId xmlns:a16="http://schemas.microsoft.com/office/drawing/2014/main" id="{15D2A213-9C6B-4FEA-AB57-BAA253AA69E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41464" y="1449185"/>
            <a:ext cx="2650717" cy="255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9301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BFBFB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CFC9456-C59D-B8EF-C5F7-472BDD8E78FE}"/>
              </a:ext>
            </a:extLst>
          </p:cNvPr>
          <p:cNvSpPr txBox="1"/>
          <p:nvPr/>
        </p:nvSpPr>
        <p:spPr>
          <a:xfrm>
            <a:off x="337706" y="911797"/>
            <a:ext cx="25177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>
                <a:solidFill>
                  <a:schemeClr val="bg1"/>
                </a:solidFill>
                <a:latin typeface="Biome Light" panose="020B0502040204020203" pitchFamily="34" charset="0"/>
                <a:cs typeface="Biome Light" panose="020B0502040204020203" pitchFamily="34" charset="0"/>
              </a:rPr>
              <a:t>Select document/s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7873BD0-0375-51A1-B93B-6AC339855C8B}"/>
              </a:ext>
            </a:extLst>
          </p:cNvPr>
          <p:cNvSpPr/>
          <p:nvPr/>
        </p:nvSpPr>
        <p:spPr>
          <a:xfrm>
            <a:off x="433135" y="1311907"/>
            <a:ext cx="4501721" cy="3107160"/>
          </a:xfrm>
          <a:prstGeom prst="rect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dirty="0">
              <a:solidFill>
                <a:schemeClr val="bg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2726A19-BA99-D760-C451-15F7148672EB}"/>
              </a:ext>
            </a:extLst>
          </p:cNvPr>
          <p:cNvGrpSpPr/>
          <p:nvPr/>
        </p:nvGrpSpPr>
        <p:grpSpPr>
          <a:xfrm>
            <a:off x="749506" y="1574011"/>
            <a:ext cx="3066713" cy="338554"/>
            <a:chOff x="7287821" y="4927953"/>
            <a:chExt cx="3066713" cy="338554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377DAD8-AE6D-09E3-FE75-690A539B082F}"/>
                </a:ext>
              </a:extLst>
            </p:cNvPr>
            <p:cNvSpPr/>
            <p:nvPr/>
          </p:nvSpPr>
          <p:spPr>
            <a:xfrm>
              <a:off x="7287821" y="5007528"/>
              <a:ext cx="212799" cy="195812"/>
            </a:xfrm>
            <a:prstGeom prst="rect">
              <a:avLst/>
            </a:prstGeom>
            <a:noFill/>
            <a:ln w="9525" cap="flat" cmpd="sng" algn="ctr">
              <a:solidFill>
                <a:schemeClr val="bg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PH" sz="3600" dirty="0">
                <a:solidFill>
                  <a:schemeClr val="bg1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64E1BF1-8074-BC15-1CFE-F0034367B77A}"/>
                </a:ext>
              </a:extLst>
            </p:cNvPr>
            <p:cNvSpPr txBox="1"/>
            <p:nvPr/>
          </p:nvSpPr>
          <p:spPr>
            <a:xfrm>
              <a:off x="7500179" y="4927953"/>
              <a:ext cx="285435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1600" dirty="0">
                  <a:solidFill>
                    <a:schemeClr val="bg1"/>
                  </a:solidFill>
                </a:rPr>
                <a:t>COR (Certificate of Registration)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3373CF7-7FF1-5394-D887-38153AA9CDBA}"/>
              </a:ext>
            </a:extLst>
          </p:cNvPr>
          <p:cNvGrpSpPr/>
          <p:nvPr/>
        </p:nvGrpSpPr>
        <p:grpSpPr>
          <a:xfrm>
            <a:off x="753171" y="1935137"/>
            <a:ext cx="2811123" cy="338554"/>
            <a:chOff x="7287821" y="4927953"/>
            <a:chExt cx="2811123" cy="338554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2ACA718F-B080-0D33-257C-F3EB355EF572}"/>
                </a:ext>
              </a:extLst>
            </p:cNvPr>
            <p:cNvSpPr/>
            <p:nvPr/>
          </p:nvSpPr>
          <p:spPr>
            <a:xfrm>
              <a:off x="7287821" y="5007528"/>
              <a:ext cx="212799" cy="195812"/>
            </a:xfrm>
            <a:prstGeom prst="rect">
              <a:avLst/>
            </a:prstGeom>
            <a:noFill/>
            <a:ln w="9525" cap="flat" cmpd="sng" algn="ctr">
              <a:solidFill>
                <a:schemeClr val="bg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PH" sz="3600" dirty="0">
                <a:solidFill>
                  <a:schemeClr val="bg1"/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E2F7546-DB76-30C2-5638-C1EA158263E6}"/>
                </a:ext>
              </a:extLst>
            </p:cNvPr>
            <p:cNvSpPr txBox="1"/>
            <p:nvPr/>
          </p:nvSpPr>
          <p:spPr>
            <a:xfrm>
              <a:off x="7500180" y="4927953"/>
              <a:ext cx="259876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1600" dirty="0">
                  <a:solidFill>
                    <a:schemeClr val="bg1"/>
                  </a:solidFill>
                </a:rPr>
                <a:t>TOR (Transcript of Record)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5213E27-3595-4381-EB16-051C53C38022}"/>
              </a:ext>
            </a:extLst>
          </p:cNvPr>
          <p:cNvGrpSpPr/>
          <p:nvPr/>
        </p:nvGrpSpPr>
        <p:grpSpPr>
          <a:xfrm>
            <a:off x="753171" y="2302283"/>
            <a:ext cx="2811123" cy="338554"/>
            <a:chOff x="7287821" y="4927953"/>
            <a:chExt cx="2811123" cy="338554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FD3CA476-D3DA-846E-9631-E0AED483899E}"/>
                </a:ext>
              </a:extLst>
            </p:cNvPr>
            <p:cNvSpPr/>
            <p:nvPr/>
          </p:nvSpPr>
          <p:spPr>
            <a:xfrm>
              <a:off x="7287821" y="5007528"/>
              <a:ext cx="212799" cy="195812"/>
            </a:xfrm>
            <a:prstGeom prst="rect">
              <a:avLst/>
            </a:prstGeom>
            <a:noFill/>
            <a:ln w="9525" cap="flat" cmpd="sng" algn="ctr">
              <a:solidFill>
                <a:schemeClr val="bg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PH" sz="3600" dirty="0">
                <a:solidFill>
                  <a:schemeClr val="bg1"/>
                </a:solidFill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937948A-9AE8-4738-AFB4-0386D6C1B880}"/>
                </a:ext>
              </a:extLst>
            </p:cNvPr>
            <p:cNvSpPr txBox="1"/>
            <p:nvPr/>
          </p:nvSpPr>
          <p:spPr>
            <a:xfrm>
              <a:off x="7500180" y="4927953"/>
              <a:ext cx="259876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1600" dirty="0">
                  <a:solidFill>
                    <a:schemeClr val="bg1"/>
                  </a:solidFill>
                </a:rPr>
                <a:t>Copy of Diploma</a:t>
              </a:r>
            </a:p>
          </p:txBody>
        </p: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AA39CEEB-86DB-9386-3F60-E45ABCA8C995}"/>
              </a:ext>
            </a:extLst>
          </p:cNvPr>
          <p:cNvSpPr/>
          <p:nvPr/>
        </p:nvSpPr>
        <p:spPr>
          <a:xfrm>
            <a:off x="6096000" y="1311907"/>
            <a:ext cx="4501721" cy="537491"/>
          </a:xfrm>
          <a:prstGeom prst="rect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>
                <a:solidFill>
                  <a:schemeClr val="bg1"/>
                </a:solidFill>
                <a:latin typeface="Biome Light" panose="020B0502040204020203" pitchFamily="34" charset="0"/>
                <a:cs typeface="Biome Light" panose="020B0502040204020203" pitchFamily="34" charset="0"/>
              </a:rPr>
              <a:t>Wednesday,	October	2,	2024</a:t>
            </a:r>
          </a:p>
        </p:txBody>
      </p:sp>
      <p:sp>
        <p:nvSpPr>
          <p:cNvPr id="40" name="Arrow: Down 39">
            <a:hlinkClick r:id="rId3" action="ppaction://hlinksldjump"/>
            <a:extLst>
              <a:ext uri="{FF2B5EF4-FFF2-40B4-BE49-F238E27FC236}">
                <a16:creationId xmlns:a16="http://schemas.microsoft.com/office/drawing/2014/main" id="{28F9A65A-A4E5-C324-447F-071938DCA4FC}"/>
              </a:ext>
            </a:extLst>
          </p:cNvPr>
          <p:cNvSpPr/>
          <p:nvPr/>
        </p:nvSpPr>
        <p:spPr>
          <a:xfrm>
            <a:off x="10193310" y="1489395"/>
            <a:ext cx="304209" cy="194333"/>
          </a:xfrm>
          <a:prstGeom prst="down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dirty="0">
              <a:solidFill>
                <a:schemeClr val="bg1"/>
              </a:solidFill>
            </a:endParaRPr>
          </a:p>
        </p:txBody>
      </p:sp>
      <p:graphicFrame>
        <p:nvGraphicFramePr>
          <p:cNvPr id="45" name="Table 44">
            <a:extLst>
              <a:ext uri="{FF2B5EF4-FFF2-40B4-BE49-F238E27FC236}">
                <a16:creationId xmlns:a16="http://schemas.microsoft.com/office/drawing/2014/main" id="{B5B78C66-9D64-C900-AA96-49FBDFD985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9501859"/>
              </p:ext>
            </p:extLst>
          </p:nvPr>
        </p:nvGraphicFramePr>
        <p:xfrm>
          <a:off x="463638" y="4943355"/>
          <a:ext cx="8413956" cy="1112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804652">
                  <a:extLst>
                    <a:ext uri="{9D8B030D-6E8A-4147-A177-3AD203B41FA5}">
                      <a16:colId xmlns:a16="http://schemas.microsoft.com/office/drawing/2014/main" val="2510447804"/>
                    </a:ext>
                  </a:extLst>
                </a:gridCol>
                <a:gridCol w="2804652">
                  <a:extLst>
                    <a:ext uri="{9D8B030D-6E8A-4147-A177-3AD203B41FA5}">
                      <a16:colId xmlns:a16="http://schemas.microsoft.com/office/drawing/2014/main" val="3887000075"/>
                    </a:ext>
                  </a:extLst>
                </a:gridCol>
                <a:gridCol w="2804652">
                  <a:extLst>
                    <a:ext uri="{9D8B030D-6E8A-4147-A177-3AD203B41FA5}">
                      <a16:colId xmlns:a16="http://schemas.microsoft.com/office/drawing/2014/main" val="36681167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dirty="0">
                          <a:latin typeface="Amasis MT Pro Black" panose="02040A04050005020304"/>
                        </a:rPr>
                        <a:t>TYPE OF DOCUMENT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>
                          <a:latin typeface="Amasis MT Pro Black" panose="02040A04050005020304"/>
                        </a:rPr>
                        <a:t>DATE OF PICK 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>
                          <a:latin typeface="Amasis MT Pro Black" panose="02040A04050005020304"/>
                        </a:rPr>
                        <a:t>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7037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PH" dirty="0">
                        <a:latin typeface="Amasis MT Pro Black" panose="02040A0405000502030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PH" dirty="0">
                        <a:latin typeface="Amasis MT Pro Black" panose="02040A0405000502030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PH" dirty="0">
                        <a:latin typeface="Amasis MT Pro Black" panose="02040A0405000502030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25787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0604984"/>
                  </a:ext>
                </a:extLst>
              </a:tr>
            </a:tbl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D6F68346-17E6-43BA-8C88-372DD1954929}"/>
              </a:ext>
            </a:extLst>
          </p:cNvPr>
          <p:cNvSpPr txBox="1"/>
          <p:nvPr/>
        </p:nvSpPr>
        <p:spPr>
          <a:xfrm>
            <a:off x="463638" y="4446468"/>
            <a:ext cx="23085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>
                <a:solidFill>
                  <a:schemeClr val="bg1"/>
                </a:solidFill>
                <a:latin typeface="Biome Light" panose="020B0502040204020203" pitchFamily="34" charset="0"/>
                <a:cs typeface="Biome Light" panose="020B0502040204020203" pitchFamily="34" charset="0"/>
              </a:rPr>
              <a:t>Appointment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DF78899-EC1A-4F77-A82E-321C7018C705}"/>
              </a:ext>
            </a:extLst>
          </p:cNvPr>
          <p:cNvGrpSpPr/>
          <p:nvPr/>
        </p:nvGrpSpPr>
        <p:grpSpPr>
          <a:xfrm>
            <a:off x="-242352" y="-225822"/>
            <a:ext cx="12434352" cy="1306042"/>
            <a:chOff x="-242352" y="-225822"/>
            <a:chExt cx="12434352" cy="1306042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55DF18E5-C9F8-4B38-8CF8-63B0D209CF5F}"/>
                </a:ext>
              </a:extLst>
            </p:cNvPr>
            <p:cNvGrpSpPr/>
            <p:nvPr/>
          </p:nvGrpSpPr>
          <p:grpSpPr>
            <a:xfrm>
              <a:off x="-242352" y="-225822"/>
              <a:ext cx="12434352" cy="1306042"/>
              <a:chOff x="-242352" y="-225822"/>
              <a:chExt cx="12434352" cy="1306042"/>
            </a:xfrm>
          </p:grpSpPr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81C227D3-EDE5-40CA-9239-B8D5BEB11D8C}"/>
                  </a:ext>
                </a:extLst>
              </p:cNvPr>
              <p:cNvSpPr/>
              <p:nvPr/>
            </p:nvSpPr>
            <p:spPr>
              <a:xfrm>
                <a:off x="-39" y="3163"/>
                <a:ext cx="12192039" cy="750250"/>
              </a:xfrm>
              <a:prstGeom prst="rect">
                <a:avLst/>
              </a:prstGeom>
              <a:solidFill>
                <a:srgbClr val="0D45E3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 dirty="0"/>
              </a:p>
            </p:txBody>
          </p:sp>
          <p:pic>
            <p:nvPicPr>
              <p:cNvPr id="50" name="Picture 49" descr="A logo of a company">
                <a:extLst>
                  <a:ext uri="{FF2B5EF4-FFF2-40B4-BE49-F238E27FC236}">
                    <a16:creationId xmlns:a16="http://schemas.microsoft.com/office/drawing/2014/main" id="{28C7670A-BADF-45FB-A220-62FE8B0031E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242352" y="-225822"/>
                <a:ext cx="1306042" cy="1306042"/>
              </a:xfrm>
              <a:prstGeom prst="rect">
                <a:avLst/>
              </a:prstGeom>
            </p:spPr>
          </p:pic>
        </p:grpSp>
        <p:sp>
          <p:nvSpPr>
            <p:cNvPr id="43" name="TextBox 42">
              <a:hlinkClick r:id="rId6" action="ppaction://hlinksldjump"/>
              <a:extLst>
                <a:ext uri="{FF2B5EF4-FFF2-40B4-BE49-F238E27FC236}">
                  <a16:creationId xmlns:a16="http://schemas.microsoft.com/office/drawing/2014/main" id="{E3BEBB6A-2F6D-4F44-871A-A4916C2CC5C2}"/>
                </a:ext>
              </a:extLst>
            </p:cNvPr>
            <p:cNvSpPr txBox="1"/>
            <p:nvPr/>
          </p:nvSpPr>
          <p:spPr>
            <a:xfrm>
              <a:off x="789088" y="85900"/>
              <a:ext cx="318575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3200" dirty="0">
                  <a:latin typeface="Amasis MT Pro Black" panose="02040A04050005020304" pitchFamily="18" charset="0"/>
                  <a:ea typeface="Ebrima" panose="02000000000000000000" pitchFamily="2" charset="0"/>
                  <a:cs typeface="Ebrima" panose="02000000000000000000" pitchFamily="2" charset="0"/>
                </a:rPr>
                <a:t>APPOINTMENT</a:t>
              </a:r>
            </a:p>
          </p:txBody>
        </p:sp>
        <p:sp>
          <p:nvSpPr>
            <p:cNvPr id="44" name="TextBox 43">
              <a:hlinkClick r:id="rId7" action="ppaction://hlinksldjump"/>
              <a:extLst>
                <a:ext uri="{FF2B5EF4-FFF2-40B4-BE49-F238E27FC236}">
                  <a16:creationId xmlns:a16="http://schemas.microsoft.com/office/drawing/2014/main" id="{0D0CE38C-C2CC-4DFB-AB9E-301E53E46ABE}"/>
                </a:ext>
              </a:extLst>
            </p:cNvPr>
            <p:cNvSpPr txBox="1"/>
            <p:nvPr/>
          </p:nvSpPr>
          <p:spPr>
            <a:xfrm>
              <a:off x="4242592" y="85898"/>
              <a:ext cx="318575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3200" dirty="0">
                  <a:latin typeface="Amasis MT Pro Black" panose="02040A04050005020304" pitchFamily="18" charset="0"/>
                  <a:ea typeface="Ebrima" panose="02000000000000000000" pitchFamily="2" charset="0"/>
                  <a:cs typeface="Ebrima" panose="02000000000000000000" pitchFamily="2" charset="0"/>
                </a:rPr>
                <a:t>PROFILE</a:t>
              </a:r>
            </a:p>
          </p:txBody>
        </p:sp>
        <p:sp>
          <p:nvSpPr>
            <p:cNvPr id="46" name="TextBox 45">
              <a:hlinkClick r:id="rId8" action="ppaction://hlinksldjump"/>
              <a:extLst>
                <a:ext uri="{FF2B5EF4-FFF2-40B4-BE49-F238E27FC236}">
                  <a16:creationId xmlns:a16="http://schemas.microsoft.com/office/drawing/2014/main" id="{587924C6-3998-4E12-95FC-01604310191E}"/>
                </a:ext>
              </a:extLst>
            </p:cNvPr>
            <p:cNvSpPr txBox="1"/>
            <p:nvPr/>
          </p:nvSpPr>
          <p:spPr>
            <a:xfrm>
              <a:off x="7728954" y="85899"/>
              <a:ext cx="318575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3200" dirty="0">
                  <a:latin typeface="Amasis MT Pro Black" panose="02040A04050005020304" pitchFamily="18" charset="0"/>
                  <a:ea typeface="Ebrima" panose="02000000000000000000" pitchFamily="2" charset="0"/>
                  <a:cs typeface="Ebrima" panose="02000000000000000000" pitchFamily="2" charset="0"/>
                </a:rPr>
                <a:t>ABOUT</a:t>
              </a:r>
            </a:p>
          </p:txBody>
        </p: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4107C774-3EC8-4CA6-88A3-3FA1774F1710}"/>
                </a:ext>
              </a:extLst>
            </p:cNvPr>
            <p:cNvCxnSpPr/>
            <p:nvPr/>
          </p:nvCxnSpPr>
          <p:spPr>
            <a:xfrm>
              <a:off x="4076874" y="107279"/>
              <a:ext cx="0" cy="56339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F8D11A97-226F-4CEE-B8ED-5CEA347D18BB}"/>
                </a:ext>
              </a:extLst>
            </p:cNvPr>
            <p:cNvCxnSpPr/>
            <p:nvPr/>
          </p:nvCxnSpPr>
          <p:spPr>
            <a:xfrm>
              <a:off x="7594063" y="122772"/>
              <a:ext cx="0" cy="56339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FBB0F16D-8F12-44A7-87F5-D18EE1121A05}"/>
              </a:ext>
            </a:extLst>
          </p:cNvPr>
          <p:cNvSpPr txBox="1"/>
          <p:nvPr/>
        </p:nvSpPr>
        <p:spPr>
          <a:xfrm>
            <a:off x="5987572" y="911800"/>
            <a:ext cx="25177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>
                <a:solidFill>
                  <a:schemeClr val="bg1"/>
                </a:solidFill>
                <a:latin typeface="Biome Light" panose="020B0502040204020203" pitchFamily="34" charset="0"/>
                <a:cs typeface="Biome Light" panose="020B0502040204020203" pitchFamily="34" charset="0"/>
              </a:rPr>
              <a:t>Select a date</a:t>
            </a:r>
          </a:p>
        </p:txBody>
      </p:sp>
    </p:spTree>
    <p:extLst>
      <p:ext uri="{BB962C8B-B14F-4D97-AF65-F5344CB8AC3E}">
        <p14:creationId xmlns:p14="http://schemas.microsoft.com/office/powerpoint/2010/main" val="13610452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BFBFB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CFC9456-C59D-B8EF-C5F7-472BDD8E78FE}"/>
              </a:ext>
            </a:extLst>
          </p:cNvPr>
          <p:cNvSpPr txBox="1"/>
          <p:nvPr/>
        </p:nvSpPr>
        <p:spPr>
          <a:xfrm>
            <a:off x="337706" y="911797"/>
            <a:ext cx="25177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>
                <a:solidFill>
                  <a:schemeClr val="bg1"/>
                </a:solidFill>
                <a:latin typeface="Biome Light" panose="020B0502040204020203" pitchFamily="34" charset="0"/>
                <a:cs typeface="Biome Light" panose="020B0502040204020203" pitchFamily="34" charset="0"/>
              </a:rPr>
              <a:t>Select document/s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7873BD0-0375-51A1-B93B-6AC339855C8B}"/>
              </a:ext>
            </a:extLst>
          </p:cNvPr>
          <p:cNvSpPr/>
          <p:nvPr/>
        </p:nvSpPr>
        <p:spPr>
          <a:xfrm>
            <a:off x="433135" y="1311907"/>
            <a:ext cx="4501721" cy="3107160"/>
          </a:xfrm>
          <a:prstGeom prst="rect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>
              <a:solidFill>
                <a:schemeClr val="bg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2726A19-BA99-D760-C451-15F7148672EB}"/>
              </a:ext>
            </a:extLst>
          </p:cNvPr>
          <p:cNvGrpSpPr/>
          <p:nvPr/>
        </p:nvGrpSpPr>
        <p:grpSpPr>
          <a:xfrm>
            <a:off x="749506" y="1574011"/>
            <a:ext cx="3066713" cy="338554"/>
            <a:chOff x="7287821" y="4927953"/>
            <a:chExt cx="3066713" cy="338554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377DAD8-AE6D-09E3-FE75-690A539B082F}"/>
                </a:ext>
              </a:extLst>
            </p:cNvPr>
            <p:cNvSpPr/>
            <p:nvPr/>
          </p:nvSpPr>
          <p:spPr>
            <a:xfrm>
              <a:off x="7287821" y="5007528"/>
              <a:ext cx="212799" cy="195812"/>
            </a:xfrm>
            <a:prstGeom prst="rect">
              <a:avLst/>
            </a:prstGeom>
            <a:noFill/>
            <a:ln w="9525" cap="flat" cmpd="sng" algn="ctr">
              <a:solidFill>
                <a:schemeClr val="bg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PH" sz="3600" dirty="0">
                <a:solidFill>
                  <a:schemeClr val="bg1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64E1BF1-8074-BC15-1CFE-F0034367B77A}"/>
                </a:ext>
              </a:extLst>
            </p:cNvPr>
            <p:cNvSpPr txBox="1"/>
            <p:nvPr/>
          </p:nvSpPr>
          <p:spPr>
            <a:xfrm>
              <a:off x="7500179" y="4927953"/>
              <a:ext cx="285435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1600" dirty="0">
                  <a:solidFill>
                    <a:schemeClr val="bg1"/>
                  </a:solidFill>
                </a:rPr>
                <a:t>COR (Certificate of Registration)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3373CF7-7FF1-5394-D887-38153AA9CDBA}"/>
              </a:ext>
            </a:extLst>
          </p:cNvPr>
          <p:cNvGrpSpPr/>
          <p:nvPr/>
        </p:nvGrpSpPr>
        <p:grpSpPr>
          <a:xfrm>
            <a:off x="753171" y="1935137"/>
            <a:ext cx="2811123" cy="338554"/>
            <a:chOff x="7287821" y="4927953"/>
            <a:chExt cx="2811123" cy="338554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2ACA718F-B080-0D33-257C-F3EB355EF572}"/>
                </a:ext>
              </a:extLst>
            </p:cNvPr>
            <p:cNvSpPr/>
            <p:nvPr/>
          </p:nvSpPr>
          <p:spPr>
            <a:xfrm>
              <a:off x="7287821" y="5007528"/>
              <a:ext cx="212799" cy="195812"/>
            </a:xfrm>
            <a:prstGeom prst="rect">
              <a:avLst/>
            </a:prstGeom>
            <a:noFill/>
            <a:ln w="9525" cap="flat" cmpd="sng" algn="ctr">
              <a:solidFill>
                <a:schemeClr val="bg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PH" sz="3600" dirty="0">
                <a:solidFill>
                  <a:schemeClr val="bg1"/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E2F7546-DB76-30C2-5638-C1EA158263E6}"/>
                </a:ext>
              </a:extLst>
            </p:cNvPr>
            <p:cNvSpPr txBox="1"/>
            <p:nvPr/>
          </p:nvSpPr>
          <p:spPr>
            <a:xfrm>
              <a:off x="7500180" y="4927953"/>
              <a:ext cx="259876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1600" dirty="0">
                  <a:solidFill>
                    <a:schemeClr val="bg1"/>
                  </a:solidFill>
                </a:rPr>
                <a:t>TOR (Transcript of Record)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5213E27-3595-4381-EB16-051C53C38022}"/>
              </a:ext>
            </a:extLst>
          </p:cNvPr>
          <p:cNvGrpSpPr/>
          <p:nvPr/>
        </p:nvGrpSpPr>
        <p:grpSpPr>
          <a:xfrm>
            <a:off x="753171" y="2302283"/>
            <a:ext cx="2811123" cy="338554"/>
            <a:chOff x="7287821" y="4927953"/>
            <a:chExt cx="2811123" cy="338554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FD3CA476-D3DA-846E-9631-E0AED483899E}"/>
                </a:ext>
              </a:extLst>
            </p:cNvPr>
            <p:cNvSpPr/>
            <p:nvPr/>
          </p:nvSpPr>
          <p:spPr>
            <a:xfrm>
              <a:off x="7287821" y="5007528"/>
              <a:ext cx="212799" cy="195812"/>
            </a:xfrm>
            <a:prstGeom prst="rect">
              <a:avLst/>
            </a:prstGeom>
            <a:noFill/>
            <a:ln w="9525" cap="flat" cmpd="sng" algn="ctr">
              <a:solidFill>
                <a:schemeClr val="bg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PH" sz="3600" dirty="0">
                <a:solidFill>
                  <a:schemeClr val="bg1"/>
                </a:solidFill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937948A-9AE8-4738-AFB4-0386D6C1B880}"/>
                </a:ext>
              </a:extLst>
            </p:cNvPr>
            <p:cNvSpPr txBox="1"/>
            <p:nvPr/>
          </p:nvSpPr>
          <p:spPr>
            <a:xfrm>
              <a:off x="7500180" y="4927953"/>
              <a:ext cx="259876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1600" dirty="0">
                  <a:solidFill>
                    <a:schemeClr val="bg1"/>
                  </a:solidFill>
                </a:rPr>
                <a:t>Copy of Diploma</a:t>
              </a:r>
            </a:p>
          </p:txBody>
        </p: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AA39CEEB-86DB-9386-3F60-E45ABCA8C995}"/>
              </a:ext>
            </a:extLst>
          </p:cNvPr>
          <p:cNvSpPr/>
          <p:nvPr/>
        </p:nvSpPr>
        <p:spPr>
          <a:xfrm>
            <a:off x="6096000" y="1311907"/>
            <a:ext cx="4501721" cy="537491"/>
          </a:xfrm>
          <a:prstGeom prst="rect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>
                <a:solidFill>
                  <a:schemeClr val="bg1"/>
                </a:solidFill>
                <a:latin typeface="Biome Light" panose="020B0502040204020203" pitchFamily="34" charset="0"/>
                <a:cs typeface="Biome Light" panose="020B0502040204020203" pitchFamily="34" charset="0"/>
              </a:rPr>
              <a:t>Wednesday,	October	2,	2024</a:t>
            </a:r>
          </a:p>
        </p:txBody>
      </p:sp>
      <p:sp>
        <p:nvSpPr>
          <p:cNvPr id="40" name="Arrow: Down 39">
            <a:hlinkClick r:id="rId3" action="ppaction://hlinksldjump"/>
            <a:extLst>
              <a:ext uri="{FF2B5EF4-FFF2-40B4-BE49-F238E27FC236}">
                <a16:creationId xmlns:a16="http://schemas.microsoft.com/office/drawing/2014/main" id="{28F9A65A-A4E5-C324-447F-071938DCA4FC}"/>
              </a:ext>
            </a:extLst>
          </p:cNvPr>
          <p:cNvSpPr/>
          <p:nvPr/>
        </p:nvSpPr>
        <p:spPr>
          <a:xfrm>
            <a:off x="10193310" y="1489395"/>
            <a:ext cx="304209" cy="194333"/>
          </a:xfrm>
          <a:prstGeom prst="down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dirty="0">
              <a:solidFill>
                <a:schemeClr val="bg1"/>
              </a:solidFill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DF78899-EC1A-4F77-A82E-321C7018C705}"/>
              </a:ext>
            </a:extLst>
          </p:cNvPr>
          <p:cNvGrpSpPr/>
          <p:nvPr/>
        </p:nvGrpSpPr>
        <p:grpSpPr>
          <a:xfrm>
            <a:off x="-242352" y="-225822"/>
            <a:ext cx="12434352" cy="1306042"/>
            <a:chOff x="-242352" y="-225822"/>
            <a:chExt cx="12434352" cy="1306042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55DF18E5-C9F8-4B38-8CF8-63B0D209CF5F}"/>
                </a:ext>
              </a:extLst>
            </p:cNvPr>
            <p:cNvGrpSpPr/>
            <p:nvPr/>
          </p:nvGrpSpPr>
          <p:grpSpPr>
            <a:xfrm>
              <a:off x="-242352" y="-225822"/>
              <a:ext cx="12434352" cy="1306042"/>
              <a:chOff x="-242352" y="-225822"/>
              <a:chExt cx="12434352" cy="1306042"/>
            </a:xfrm>
          </p:grpSpPr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81C227D3-EDE5-40CA-9239-B8D5BEB11D8C}"/>
                  </a:ext>
                </a:extLst>
              </p:cNvPr>
              <p:cNvSpPr/>
              <p:nvPr/>
            </p:nvSpPr>
            <p:spPr>
              <a:xfrm>
                <a:off x="-39" y="3163"/>
                <a:ext cx="12192039" cy="750250"/>
              </a:xfrm>
              <a:prstGeom prst="rect">
                <a:avLst/>
              </a:prstGeom>
              <a:solidFill>
                <a:srgbClr val="0D45E3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 dirty="0"/>
              </a:p>
            </p:txBody>
          </p:sp>
          <p:pic>
            <p:nvPicPr>
              <p:cNvPr id="50" name="Picture 49" descr="A logo of a company">
                <a:extLst>
                  <a:ext uri="{FF2B5EF4-FFF2-40B4-BE49-F238E27FC236}">
                    <a16:creationId xmlns:a16="http://schemas.microsoft.com/office/drawing/2014/main" id="{28C7670A-BADF-45FB-A220-62FE8B0031E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242352" y="-225822"/>
                <a:ext cx="1306042" cy="1306042"/>
              </a:xfrm>
              <a:prstGeom prst="rect">
                <a:avLst/>
              </a:prstGeom>
            </p:spPr>
          </p:pic>
        </p:grpSp>
        <p:sp>
          <p:nvSpPr>
            <p:cNvPr id="43" name="TextBox 42">
              <a:hlinkClick r:id="rId3" action="ppaction://hlinksldjump"/>
              <a:extLst>
                <a:ext uri="{FF2B5EF4-FFF2-40B4-BE49-F238E27FC236}">
                  <a16:creationId xmlns:a16="http://schemas.microsoft.com/office/drawing/2014/main" id="{E3BEBB6A-2F6D-4F44-871A-A4916C2CC5C2}"/>
                </a:ext>
              </a:extLst>
            </p:cNvPr>
            <p:cNvSpPr txBox="1"/>
            <p:nvPr/>
          </p:nvSpPr>
          <p:spPr>
            <a:xfrm>
              <a:off x="789088" y="85900"/>
              <a:ext cx="318575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3200" dirty="0">
                  <a:latin typeface="Amasis MT Pro Black" panose="02040A04050005020304" pitchFamily="18" charset="0"/>
                  <a:ea typeface="Ebrima" panose="02000000000000000000" pitchFamily="2" charset="0"/>
                  <a:cs typeface="Ebrima" panose="02000000000000000000" pitchFamily="2" charset="0"/>
                </a:rPr>
                <a:t>APPOINTMENT</a:t>
              </a:r>
            </a:p>
          </p:txBody>
        </p:sp>
        <p:sp>
          <p:nvSpPr>
            <p:cNvPr id="44" name="TextBox 43">
              <a:hlinkClick r:id="rId6" action="ppaction://hlinksldjump"/>
              <a:extLst>
                <a:ext uri="{FF2B5EF4-FFF2-40B4-BE49-F238E27FC236}">
                  <a16:creationId xmlns:a16="http://schemas.microsoft.com/office/drawing/2014/main" id="{0D0CE38C-C2CC-4DFB-AB9E-301E53E46ABE}"/>
                </a:ext>
              </a:extLst>
            </p:cNvPr>
            <p:cNvSpPr txBox="1"/>
            <p:nvPr/>
          </p:nvSpPr>
          <p:spPr>
            <a:xfrm>
              <a:off x="4242592" y="85898"/>
              <a:ext cx="318575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3200" dirty="0">
                  <a:latin typeface="Amasis MT Pro Black" panose="02040A04050005020304" pitchFamily="18" charset="0"/>
                  <a:ea typeface="Ebrima" panose="02000000000000000000" pitchFamily="2" charset="0"/>
                  <a:cs typeface="Ebrima" panose="02000000000000000000" pitchFamily="2" charset="0"/>
                </a:rPr>
                <a:t>PROFILE</a:t>
              </a:r>
            </a:p>
          </p:txBody>
        </p:sp>
        <p:sp>
          <p:nvSpPr>
            <p:cNvPr id="46" name="TextBox 45">
              <a:hlinkClick r:id="rId7" action="ppaction://hlinksldjump"/>
              <a:extLst>
                <a:ext uri="{FF2B5EF4-FFF2-40B4-BE49-F238E27FC236}">
                  <a16:creationId xmlns:a16="http://schemas.microsoft.com/office/drawing/2014/main" id="{587924C6-3998-4E12-95FC-01604310191E}"/>
                </a:ext>
              </a:extLst>
            </p:cNvPr>
            <p:cNvSpPr txBox="1"/>
            <p:nvPr/>
          </p:nvSpPr>
          <p:spPr>
            <a:xfrm>
              <a:off x="7728954" y="85899"/>
              <a:ext cx="318575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3200" dirty="0">
                  <a:latin typeface="Amasis MT Pro Black" panose="02040A04050005020304" pitchFamily="18" charset="0"/>
                  <a:ea typeface="Ebrima" panose="02000000000000000000" pitchFamily="2" charset="0"/>
                  <a:cs typeface="Ebrima" panose="02000000000000000000" pitchFamily="2" charset="0"/>
                </a:rPr>
                <a:t>ABOUT</a:t>
              </a:r>
            </a:p>
          </p:txBody>
        </p: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4107C774-3EC8-4CA6-88A3-3FA1774F1710}"/>
                </a:ext>
              </a:extLst>
            </p:cNvPr>
            <p:cNvCxnSpPr/>
            <p:nvPr/>
          </p:nvCxnSpPr>
          <p:spPr>
            <a:xfrm>
              <a:off x="4076874" y="107279"/>
              <a:ext cx="0" cy="56339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F8D11A97-226F-4CEE-B8ED-5CEA347D18BB}"/>
                </a:ext>
              </a:extLst>
            </p:cNvPr>
            <p:cNvCxnSpPr/>
            <p:nvPr/>
          </p:nvCxnSpPr>
          <p:spPr>
            <a:xfrm>
              <a:off x="7594063" y="122772"/>
              <a:ext cx="0" cy="56339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51" name="Picture 50">
            <a:extLst>
              <a:ext uri="{FF2B5EF4-FFF2-40B4-BE49-F238E27FC236}">
                <a16:creationId xmlns:a16="http://schemas.microsoft.com/office/drawing/2014/main" id="{413A2C12-B381-49AB-97BA-54DC3080AC8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43561" y="1849401"/>
            <a:ext cx="3169571" cy="227594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064C038-0382-49DC-85CB-044585D66C29}"/>
              </a:ext>
            </a:extLst>
          </p:cNvPr>
          <p:cNvSpPr/>
          <p:nvPr/>
        </p:nvSpPr>
        <p:spPr>
          <a:xfrm>
            <a:off x="6952129" y="2537329"/>
            <a:ext cx="376518" cy="1269700"/>
          </a:xfrm>
          <a:prstGeom prst="rect">
            <a:avLst/>
          </a:prstGeom>
          <a:solidFill>
            <a:srgbClr val="FF0000">
              <a:alpha val="54000"/>
            </a:srgbClr>
          </a:solidFill>
          <a:ln>
            <a:solidFill>
              <a:srgbClr val="FF000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A778F5F-99EA-4606-B978-95604B85CC65}"/>
              </a:ext>
            </a:extLst>
          </p:cNvPr>
          <p:cNvSpPr/>
          <p:nvPr/>
        </p:nvSpPr>
        <p:spPr>
          <a:xfrm>
            <a:off x="9525000" y="2537329"/>
            <a:ext cx="376518" cy="1269700"/>
          </a:xfrm>
          <a:prstGeom prst="rect">
            <a:avLst/>
          </a:prstGeom>
          <a:solidFill>
            <a:srgbClr val="FF0000">
              <a:alpha val="54000"/>
            </a:srgbClr>
          </a:solidFill>
          <a:ln>
            <a:solidFill>
              <a:srgbClr val="FF000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hlinkClick r:id="rId9" action="ppaction://hlinksldjump"/>
            <a:extLst>
              <a:ext uri="{FF2B5EF4-FFF2-40B4-BE49-F238E27FC236}">
                <a16:creationId xmlns:a16="http://schemas.microsoft.com/office/drawing/2014/main" id="{EC34E890-4D06-4561-B3B9-CAD308855E64}"/>
              </a:ext>
            </a:extLst>
          </p:cNvPr>
          <p:cNvSpPr/>
          <p:nvPr/>
        </p:nvSpPr>
        <p:spPr>
          <a:xfrm>
            <a:off x="7387628" y="4336769"/>
            <a:ext cx="2308590" cy="32607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Submit Appointment</a:t>
            </a:r>
          </a:p>
        </p:txBody>
      </p:sp>
      <p:graphicFrame>
        <p:nvGraphicFramePr>
          <p:cNvPr id="52" name="Table 51">
            <a:extLst>
              <a:ext uri="{FF2B5EF4-FFF2-40B4-BE49-F238E27FC236}">
                <a16:creationId xmlns:a16="http://schemas.microsoft.com/office/drawing/2014/main" id="{801BEC4D-8B73-4229-9899-5FC59CBB58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4779333"/>
              </p:ext>
            </p:extLst>
          </p:nvPr>
        </p:nvGraphicFramePr>
        <p:xfrm>
          <a:off x="463638" y="4883771"/>
          <a:ext cx="8413956" cy="1112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804652">
                  <a:extLst>
                    <a:ext uri="{9D8B030D-6E8A-4147-A177-3AD203B41FA5}">
                      <a16:colId xmlns:a16="http://schemas.microsoft.com/office/drawing/2014/main" val="2510447804"/>
                    </a:ext>
                  </a:extLst>
                </a:gridCol>
                <a:gridCol w="2804652">
                  <a:extLst>
                    <a:ext uri="{9D8B030D-6E8A-4147-A177-3AD203B41FA5}">
                      <a16:colId xmlns:a16="http://schemas.microsoft.com/office/drawing/2014/main" val="3887000075"/>
                    </a:ext>
                  </a:extLst>
                </a:gridCol>
                <a:gridCol w="2804652">
                  <a:extLst>
                    <a:ext uri="{9D8B030D-6E8A-4147-A177-3AD203B41FA5}">
                      <a16:colId xmlns:a16="http://schemas.microsoft.com/office/drawing/2014/main" val="36681167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dirty="0">
                          <a:latin typeface="Amasis MT Pro Black" panose="02040A04050005020304"/>
                        </a:rPr>
                        <a:t>TYPE OF DOCUMENT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>
                          <a:latin typeface="Amasis MT Pro Black" panose="02040A04050005020304"/>
                        </a:rPr>
                        <a:t>DATE OF PICK 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>
                          <a:latin typeface="Amasis MT Pro Black" panose="02040A04050005020304"/>
                        </a:rPr>
                        <a:t>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7037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PH" dirty="0">
                        <a:latin typeface="Amasis MT Pro Black" panose="02040A0405000502030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PH" dirty="0">
                        <a:latin typeface="Amasis MT Pro Black" panose="02040A0405000502030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PH" dirty="0">
                        <a:latin typeface="Amasis MT Pro Black" panose="02040A0405000502030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25787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0604984"/>
                  </a:ext>
                </a:extLst>
              </a:tr>
            </a:tbl>
          </a:graphicData>
        </a:graphic>
      </p:graphicFrame>
      <p:sp>
        <p:nvSpPr>
          <p:cNvPr id="55" name="TextBox 54">
            <a:extLst>
              <a:ext uri="{FF2B5EF4-FFF2-40B4-BE49-F238E27FC236}">
                <a16:creationId xmlns:a16="http://schemas.microsoft.com/office/drawing/2014/main" id="{2F276E17-D852-4982-B087-BD09EAD9A5C7}"/>
              </a:ext>
            </a:extLst>
          </p:cNvPr>
          <p:cNvSpPr txBox="1"/>
          <p:nvPr/>
        </p:nvSpPr>
        <p:spPr>
          <a:xfrm>
            <a:off x="463638" y="4423180"/>
            <a:ext cx="23085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>
                <a:solidFill>
                  <a:schemeClr val="bg1"/>
                </a:solidFill>
                <a:latin typeface="Biome Light" panose="020B0502040204020203" pitchFamily="34" charset="0"/>
                <a:cs typeface="Biome Light" panose="020B0502040204020203" pitchFamily="34" charset="0"/>
              </a:rPr>
              <a:t>Appointment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15181D6-C2D1-46B7-9B32-C273DDEC0DA3}"/>
              </a:ext>
            </a:extLst>
          </p:cNvPr>
          <p:cNvSpPr txBox="1"/>
          <p:nvPr/>
        </p:nvSpPr>
        <p:spPr>
          <a:xfrm>
            <a:off x="5987572" y="911800"/>
            <a:ext cx="25177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>
                <a:solidFill>
                  <a:schemeClr val="bg1"/>
                </a:solidFill>
                <a:latin typeface="Biome Light" panose="020B0502040204020203" pitchFamily="34" charset="0"/>
                <a:cs typeface="Biome Light" panose="020B0502040204020203" pitchFamily="34" charset="0"/>
              </a:rPr>
              <a:t>Select a date</a:t>
            </a:r>
          </a:p>
        </p:txBody>
      </p:sp>
    </p:spTree>
    <p:extLst>
      <p:ext uri="{BB962C8B-B14F-4D97-AF65-F5344CB8AC3E}">
        <p14:creationId xmlns:p14="http://schemas.microsoft.com/office/powerpoint/2010/main" val="3898461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BFBFB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CFC9456-C59D-B8EF-C5F7-472BDD8E78FE}"/>
              </a:ext>
            </a:extLst>
          </p:cNvPr>
          <p:cNvSpPr txBox="1"/>
          <p:nvPr/>
        </p:nvSpPr>
        <p:spPr>
          <a:xfrm>
            <a:off x="337706" y="911807"/>
            <a:ext cx="25177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>
                <a:solidFill>
                  <a:schemeClr val="bg1"/>
                </a:solidFill>
                <a:latin typeface="Biome Light" panose="020B0502040204020203" pitchFamily="34" charset="0"/>
                <a:cs typeface="Biome Light" panose="020B0502040204020203" pitchFamily="34" charset="0"/>
              </a:rPr>
              <a:t>Select document/s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7873BD0-0375-51A1-B93B-6AC339855C8B}"/>
              </a:ext>
            </a:extLst>
          </p:cNvPr>
          <p:cNvSpPr/>
          <p:nvPr/>
        </p:nvSpPr>
        <p:spPr>
          <a:xfrm>
            <a:off x="433135" y="1311917"/>
            <a:ext cx="4501721" cy="3107160"/>
          </a:xfrm>
          <a:prstGeom prst="rect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>
              <a:solidFill>
                <a:schemeClr val="bg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2726A19-BA99-D760-C451-15F7148672EB}"/>
              </a:ext>
            </a:extLst>
          </p:cNvPr>
          <p:cNvGrpSpPr/>
          <p:nvPr/>
        </p:nvGrpSpPr>
        <p:grpSpPr>
          <a:xfrm>
            <a:off x="749506" y="1574021"/>
            <a:ext cx="3066713" cy="338554"/>
            <a:chOff x="7287821" y="4927953"/>
            <a:chExt cx="3066713" cy="338554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377DAD8-AE6D-09E3-FE75-690A539B082F}"/>
                </a:ext>
              </a:extLst>
            </p:cNvPr>
            <p:cNvSpPr/>
            <p:nvPr/>
          </p:nvSpPr>
          <p:spPr>
            <a:xfrm>
              <a:off x="7287821" y="5007528"/>
              <a:ext cx="212799" cy="195812"/>
            </a:xfrm>
            <a:prstGeom prst="rect">
              <a:avLst/>
            </a:prstGeom>
            <a:noFill/>
            <a:ln w="9525" cap="flat" cmpd="sng" algn="ctr">
              <a:solidFill>
                <a:schemeClr val="bg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PH" sz="3600" dirty="0">
                <a:solidFill>
                  <a:schemeClr val="bg1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64E1BF1-8074-BC15-1CFE-F0034367B77A}"/>
                </a:ext>
              </a:extLst>
            </p:cNvPr>
            <p:cNvSpPr txBox="1"/>
            <p:nvPr/>
          </p:nvSpPr>
          <p:spPr>
            <a:xfrm>
              <a:off x="7500179" y="4927953"/>
              <a:ext cx="285435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1600" dirty="0">
                  <a:solidFill>
                    <a:schemeClr val="bg1"/>
                  </a:solidFill>
                </a:rPr>
                <a:t>COR (Certificate of Registration)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3373CF7-7FF1-5394-D887-38153AA9CDBA}"/>
              </a:ext>
            </a:extLst>
          </p:cNvPr>
          <p:cNvGrpSpPr/>
          <p:nvPr/>
        </p:nvGrpSpPr>
        <p:grpSpPr>
          <a:xfrm>
            <a:off x="753171" y="1935147"/>
            <a:ext cx="2811123" cy="338554"/>
            <a:chOff x="7287821" y="4927953"/>
            <a:chExt cx="2811123" cy="338554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2ACA718F-B080-0D33-257C-F3EB355EF572}"/>
                </a:ext>
              </a:extLst>
            </p:cNvPr>
            <p:cNvSpPr/>
            <p:nvPr/>
          </p:nvSpPr>
          <p:spPr>
            <a:xfrm>
              <a:off x="7287821" y="5007528"/>
              <a:ext cx="212799" cy="195812"/>
            </a:xfrm>
            <a:prstGeom prst="rect">
              <a:avLst/>
            </a:prstGeom>
            <a:noFill/>
            <a:ln w="9525" cap="flat" cmpd="sng" algn="ctr">
              <a:solidFill>
                <a:schemeClr val="bg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PH" sz="3600" dirty="0">
                <a:solidFill>
                  <a:schemeClr val="bg1"/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E2F7546-DB76-30C2-5638-C1EA158263E6}"/>
                </a:ext>
              </a:extLst>
            </p:cNvPr>
            <p:cNvSpPr txBox="1"/>
            <p:nvPr/>
          </p:nvSpPr>
          <p:spPr>
            <a:xfrm>
              <a:off x="7500180" y="4927953"/>
              <a:ext cx="259876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1600" dirty="0">
                  <a:solidFill>
                    <a:schemeClr val="bg1"/>
                  </a:solidFill>
                </a:rPr>
                <a:t>TOR (Transcript of Record)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5213E27-3595-4381-EB16-051C53C38022}"/>
              </a:ext>
            </a:extLst>
          </p:cNvPr>
          <p:cNvGrpSpPr/>
          <p:nvPr/>
        </p:nvGrpSpPr>
        <p:grpSpPr>
          <a:xfrm>
            <a:off x="753171" y="2302293"/>
            <a:ext cx="2811123" cy="338554"/>
            <a:chOff x="7287821" y="4927953"/>
            <a:chExt cx="2811123" cy="338554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FD3CA476-D3DA-846E-9631-E0AED483899E}"/>
                </a:ext>
              </a:extLst>
            </p:cNvPr>
            <p:cNvSpPr/>
            <p:nvPr/>
          </p:nvSpPr>
          <p:spPr>
            <a:xfrm>
              <a:off x="7287821" y="5007528"/>
              <a:ext cx="212799" cy="195812"/>
            </a:xfrm>
            <a:prstGeom prst="rect">
              <a:avLst/>
            </a:prstGeom>
            <a:noFill/>
            <a:ln w="9525" cap="flat" cmpd="sng" algn="ctr">
              <a:solidFill>
                <a:schemeClr val="bg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PH" sz="3600" dirty="0">
                <a:solidFill>
                  <a:schemeClr val="bg1"/>
                </a:solidFill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937948A-9AE8-4738-AFB4-0386D6C1B880}"/>
                </a:ext>
              </a:extLst>
            </p:cNvPr>
            <p:cNvSpPr txBox="1"/>
            <p:nvPr/>
          </p:nvSpPr>
          <p:spPr>
            <a:xfrm>
              <a:off x="7500180" y="4927953"/>
              <a:ext cx="259876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1600" dirty="0">
                  <a:solidFill>
                    <a:schemeClr val="bg1"/>
                  </a:solidFill>
                </a:rPr>
                <a:t>Copy of Diploma</a:t>
              </a:r>
            </a:p>
          </p:txBody>
        </p: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AA39CEEB-86DB-9386-3F60-E45ABCA8C995}"/>
              </a:ext>
            </a:extLst>
          </p:cNvPr>
          <p:cNvSpPr/>
          <p:nvPr/>
        </p:nvSpPr>
        <p:spPr>
          <a:xfrm>
            <a:off x="6096000" y="1311917"/>
            <a:ext cx="4501721" cy="537491"/>
          </a:xfrm>
          <a:prstGeom prst="rect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>
                <a:solidFill>
                  <a:schemeClr val="bg1"/>
                </a:solidFill>
                <a:latin typeface="Biome Light" panose="020B0502040204020203" pitchFamily="34" charset="0"/>
                <a:cs typeface="Biome Light" panose="020B0502040204020203" pitchFamily="34" charset="0"/>
              </a:rPr>
              <a:t>Wednesday,	October	2,	2024</a:t>
            </a:r>
          </a:p>
        </p:txBody>
      </p:sp>
      <p:sp>
        <p:nvSpPr>
          <p:cNvPr id="40" name="Arrow: Down 39">
            <a:hlinkClick r:id="rId2" action="ppaction://hlinksldjump"/>
            <a:extLst>
              <a:ext uri="{FF2B5EF4-FFF2-40B4-BE49-F238E27FC236}">
                <a16:creationId xmlns:a16="http://schemas.microsoft.com/office/drawing/2014/main" id="{28F9A65A-A4E5-C324-447F-071938DCA4FC}"/>
              </a:ext>
            </a:extLst>
          </p:cNvPr>
          <p:cNvSpPr/>
          <p:nvPr/>
        </p:nvSpPr>
        <p:spPr>
          <a:xfrm>
            <a:off x="10193310" y="1489405"/>
            <a:ext cx="304209" cy="194333"/>
          </a:xfrm>
          <a:prstGeom prst="down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dirty="0">
              <a:solidFill>
                <a:schemeClr val="bg1"/>
              </a:solidFill>
            </a:endParaRPr>
          </a:p>
        </p:txBody>
      </p:sp>
      <p:graphicFrame>
        <p:nvGraphicFramePr>
          <p:cNvPr id="45" name="Table 44">
            <a:extLst>
              <a:ext uri="{FF2B5EF4-FFF2-40B4-BE49-F238E27FC236}">
                <a16:creationId xmlns:a16="http://schemas.microsoft.com/office/drawing/2014/main" id="{B5B78C66-9D64-C900-AA96-49FBDFD985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6059008"/>
              </p:ext>
            </p:extLst>
          </p:nvPr>
        </p:nvGraphicFramePr>
        <p:xfrm>
          <a:off x="463638" y="4883771"/>
          <a:ext cx="8413956" cy="1112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804652">
                  <a:extLst>
                    <a:ext uri="{9D8B030D-6E8A-4147-A177-3AD203B41FA5}">
                      <a16:colId xmlns:a16="http://schemas.microsoft.com/office/drawing/2014/main" val="2510447804"/>
                    </a:ext>
                  </a:extLst>
                </a:gridCol>
                <a:gridCol w="2804652">
                  <a:extLst>
                    <a:ext uri="{9D8B030D-6E8A-4147-A177-3AD203B41FA5}">
                      <a16:colId xmlns:a16="http://schemas.microsoft.com/office/drawing/2014/main" val="3887000075"/>
                    </a:ext>
                  </a:extLst>
                </a:gridCol>
                <a:gridCol w="2804652">
                  <a:extLst>
                    <a:ext uri="{9D8B030D-6E8A-4147-A177-3AD203B41FA5}">
                      <a16:colId xmlns:a16="http://schemas.microsoft.com/office/drawing/2014/main" val="36681167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dirty="0">
                          <a:latin typeface="Amasis MT Pro Black" panose="02040A04050005020304"/>
                        </a:rPr>
                        <a:t>TYPE OF DOCUMENT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>
                          <a:latin typeface="Amasis MT Pro Black" panose="02040A04050005020304"/>
                        </a:rPr>
                        <a:t>DATE OF PICK 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>
                          <a:latin typeface="Amasis MT Pro Black" panose="02040A04050005020304"/>
                        </a:rPr>
                        <a:t>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7037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dirty="0">
                          <a:latin typeface="Amasis MT Pro Black" panose="02040A04050005020304"/>
                        </a:rPr>
                        <a:t>Certificate of Registration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>
                          <a:latin typeface="Amasis MT Pro Black" panose="02040A04050005020304"/>
                        </a:rPr>
                        <a:t>10/01/2024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>
                          <a:latin typeface="Amasis MT Pro Black" panose="02040A04050005020304"/>
                        </a:rPr>
                        <a:t>Pending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25787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0604984"/>
                  </a:ext>
                </a:extLst>
              </a:tr>
            </a:tbl>
          </a:graphicData>
        </a:graphic>
      </p:graphicFrame>
      <p:sp>
        <p:nvSpPr>
          <p:cNvPr id="41" name="TextBox 40">
            <a:extLst>
              <a:ext uri="{FF2B5EF4-FFF2-40B4-BE49-F238E27FC236}">
                <a16:creationId xmlns:a16="http://schemas.microsoft.com/office/drawing/2014/main" id="{D7B2E062-739E-4273-878F-D4E78E6681F3}"/>
              </a:ext>
            </a:extLst>
          </p:cNvPr>
          <p:cNvSpPr txBox="1"/>
          <p:nvPr/>
        </p:nvSpPr>
        <p:spPr>
          <a:xfrm>
            <a:off x="463638" y="4423180"/>
            <a:ext cx="23085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>
                <a:solidFill>
                  <a:schemeClr val="bg1"/>
                </a:solidFill>
                <a:latin typeface="Biome Light" panose="020B0502040204020203" pitchFamily="34" charset="0"/>
                <a:cs typeface="Biome Light" panose="020B0502040204020203" pitchFamily="34" charset="0"/>
              </a:rPr>
              <a:t>Appointment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C40CD906-A5A6-4849-9EA4-5F2689665D9D}"/>
              </a:ext>
            </a:extLst>
          </p:cNvPr>
          <p:cNvGrpSpPr/>
          <p:nvPr/>
        </p:nvGrpSpPr>
        <p:grpSpPr>
          <a:xfrm>
            <a:off x="-242352" y="-225822"/>
            <a:ext cx="12434352" cy="1306042"/>
            <a:chOff x="-242352" y="-225822"/>
            <a:chExt cx="12434352" cy="1306042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3F3D71CA-B12C-4630-8519-BFD16799ED34}"/>
                </a:ext>
              </a:extLst>
            </p:cNvPr>
            <p:cNvGrpSpPr/>
            <p:nvPr/>
          </p:nvGrpSpPr>
          <p:grpSpPr>
            <a:xfrm>
              <a:off x="-242352" y="-225822"/>
              <a:ext cx="12434352" cy="1306042"/>
              <a:chOff x="-242352" y="-225822"/>
              <a:chExt cx="12434352" cy="1306042"/>
            </a:xfrm>
          </p:grpSpPr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42EC101D-74D5-42ED-A9ED-F30315D1A357}"/>
                  </a:ext>
                </a:extLst>
              </p:cNvPr>
              <p:cNvSpPr/>
              <p:nvPr/>
            </p:nvSpPr>
            <p:spPr>
              <a:xfrm>
                <a:off x="-39" y="3163"/>
                <a:ext cx="12192039" cy="750250"/>
              </a:xfrm>
              <a:prstGeom prst="rect">
                <a:avLst/>
              </a:prstGeom>
              <a:solidFill>
                <a:srgbClr val="0D45E3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 dirty="0"/>
              </a:p>
            </p:txBody>
          </p:sp>
          <p:pic>
            <p:nvPicPr>
              <p:cNvPr id="62" name="Picture 61" descr="A logo of a company">
                <a:extLst>
                  <a:ext uri="{FF2B5EF4-FFF2-40B4-BE49-F238E27FC236}">
                    <a16:creationId xmlns:a16="http://schemas.microsoft.com/office/drawing/2014/main" id="{8A02560D-EDBE-429C-9B4F-A64C4ADF5E0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242352" y="-225822"/>
                <a:ext cx="1306042" cy="1306042"/>
              </a:xfrm>
              <a:prstGeom prst="rect">
                <a:avLst/>
              </a:prstGeom>
            </p:spPr>
          </p:pic>
        </p:grpSp>
        <p:sp>
          <p:nvSpPr>
            <p:cNvPr id="56" name="TextBox 55">
              <a:hlinkClick r:id="rId5" action="ppaction://hlinksldjump"/>
              <a:extLst>
                <a:ext uri="{FF2B5EF4-FFF2-40B4-BE49-F238E27FC236}">
                  <a16:creationId xmlns:a16="http://schemas.microsoft.com/office/drawing/2014/main" id="{EB5E1C97-3D7C-489A-902D-96A6FDE0D9B0}"/>
                </a:ext>
              </a:extLst>
            </p:cNvPr>
            <p:cNvSpPr txBox="1"/>
            <p:nvPr/>
          </p:nvSpPr>
          <p:spPr>
            <a:xfrm>
              <a:off x="789088" y="85900"/>
              <a:ext cx="318575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3200" dirty="0">
                  <a:latin typeface="Amasis MT Pro Black" panose="02040A04050005020304" pitchFamily="18" charset="0"/>
                  <a:ea typeface="Ebrima" panose="02000000000000000000" pitchFamily="2" charset="0"/>
                  <a:cs typeface="Ebrima" panose="02000000000000000000" pitchFamily="2" charset="0"/>
                </a:rPr>
                <a:t>APPOINTMENT</a:t>
              </a:r>
            </a:p>
          </p:txBody>
        </p:sp>
        <p:sp>
          <p:nvSpPr>
            <p:cNvPr id="57" name="TextBox 56">
              <a:hlinkClick r:id="rId6" action="ppaction://hlinksldjump"/>
              <a:extLst>
                <a:ext uri="{FF2B5EF4-FFF2-40B4-BE49-F238E27FC236}">
                  <a16:creationId xmlns:a16="http://schemas.microsoft.com/office/drawing/2014/main" id="{F5F3D747-FDCD-4AD8-A23C-1DC8BC5DF559}"/>
                </a:ext>
              </a:extLst>
            </p:cNvPr>
            <p:cNvSpPr txBox="1"/>
            <p:nvPr/>
          </p:nvSpPr>
          <p:spPr>
            <a:xfrm>
              <a:off x="4242592" y="85898"/>
              <a:ext cx="318575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3200" dirty="0">
                  <a:latin typeface="Amasis MT Pro Black" panose="02040A04050005020304" pitchFamily="18" charset="0"/>
                  <a:ea typeface="Ebrima" panose="02000000000000000000" pitchFamily="2" charset="0"/>
                  <a:cs typeface="Ebrima" panose="02000000000000000000" pitchFamily="2" charset="0"/>
                </a:rPr>
                <a:t>PROFILE</a:t>
              </a:r>
            </a:p>
          </p:txBody>
        </p:sp>
        <p:sp>
          <p:nvSpPr>
            <p:cNvPr id="58" name="TextBox 57">
              <a:hlinkClick r:id="rId7" action="ppaction://hlinksldjump"/>
              <a:extLst>
                <a:ext uri="{FF2B5EF4-FFF2-40B4-BE49-F238E27FC236}">
                  <a16:creationId xmlns:a16="http://schemas.microsoft.com/office/drawing/2014/main" id="{68CEB8DC-1501-4B44-9B52-FADE089E71B8}"/>
                </a:ext>
              </a:extLst>
            </p:cNvPr>
            <p:cNvSpPr txBox="1"/>
            <p:nvPr/>
          </p:nvSpPr>
          <p:spPr>
            <a:xfrm>
              <a:off x="7728954" y="85899"/>
              <a:ext cx="318575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3200" dirty="0">
                  <a:latin typeface="Amasis MT Pro Black" panose="02040A04050005020304" pitchFamily="18" charset="0"/>
                  <a:ea typeface="Ebrima" panose="02000000000000000000" pitchFamily="2" charset="0"/>
                  <a:cs typeface="Ebrima" panose="02000000000000000000" pitchFamily="2" charset="0"/>
                </a:rPr>
                <a:t>ABOUT</a:t>
              </a:r>
            </a:p>
          </p:txBody>
        </p: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76C14E42-3496-4205-8549-8BB178E8C4CF}"/>
                </a:ext>
              </a:extLst>
            </p:cNvPr>
            <p:cNvCxnSpPr/>
            <p:nvPr/>
          </p:nvCxnSpPr>
          <p:spPr>
            <a:xfrm>
              <a:off x="4076874" y="107279"/>
              <a:ext cx="0" cy="56339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275BC1AE-D438-46A1-B7E1-95CF2AEF847B}"/>
                </a:ext>
              </a:extLst>
            </p:cNvPr>
            <p:cNvCxnSpPr/>
            <p:nvPr/>
          </p:nvCxnSpPr>
          <p:spPr>
            <a:xfrm>
              <a:off x="7594063" y="122772"/>
              <a:ext cx="0" cy="56339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0" name="Rectangle: Rounded Corners 29">
            <a:hlinkClick r:id="rId8" action="ppaction://hlinksldjump"/>
            <a:extLst>
              <a:ext uri="{FF2B5EF4-FFF2-40B4-BE49-F238E27FC236}">
                <a16:creationId xmlns:a16="http://schemas.microsoft.com/office/drawing/2014/main" id="{2A15E03F-B67A-41C2-AA60-60543077D74C}"/>
              </a:ext>
            </a:extLst>
          </p:cNvPr>
          <p:cNvSpPr/>
          <p:nvPr/>
        </p:nvSpPr>
        <p:spPr>
          <a:xfrm>
            <a:off x="9130929" y="5296967"/>
            <a:ext cx="2428970" cy="286113"/>
          </a:xfrm>
          <a:prstGeom prst="roundRect">
            <a:avLst/>
          </a:prstGeom>
          <a:solidFill>
            <a:schemeClr val="bg2">
              <a:lumMod val="10000"/>
              <a:lumOff val="90000"/>
            </a:schemeClr>
          </a:solidFill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>
                <a:solidFill>
                  <a:schemeClr val="bg1"/>
                </a:solidFill>
                <a:hlinkClick r:id="rId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Cancel Appointment</a:t>
            </a:r>
            <a:endParaRPr lang="en-US" u="sng" dirty="0">
              <a:solidFill>
                <a:schemeClr val="bg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78E5655-B534-402B-B7D8-8D6F1B25ECC7}"/>
              </a:ext>
            </a:extLst>
          </p:cNvPr>
          <p:cNvSpPr txBox="1"/>
          <p:nvPr/>
        </p:nvSpPr>
        <p:spPr>
          <a:xfrm>
            <a:off x="5987572" y="911800"/>
            <a:ext cx="25177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>
                <a:solidFill>
                  <a:schemeClr val="bg1"/>
                </a:solidFill>
                <a:latin typeface="Biome Light" panose="020B0502040204020203" pitchFamily="34" charset="0"/>
                <a:cs typeface="Biome Light" panose="020B0502040204020203" pitchFamily="34" charset="0"/>
              </a:rPr>
              <a:t>Select a date</a:t>
            </a:r>
          </a:p>
        </p:txBody>
      </p:sp>
    </p:spTree>
    <p:extLst>
      <p:ext uri="{BB962C8B-B14F-4D97-AF65-F5344CB8AC3E}">
        <p14:creationId xmlns:p14="http://schemas.microsoft.com/office/powerpoint/2010/main" val="18244719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BFBFB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CFC9456-C59D-B8EF-C5F7-472BDD8E78FE}"/>
              </a:ext>
            </a:extLst>
          </p:cNvPr>
          <p:cNvSpPr txBox="1"/>
          <p:nvPr/>
        </p:nvSpPr>
        <p:spPr>
          <a:xfrm>
            <a:off x="337706" y="911807"/>
            <a:ext cx="25177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>
                <a:solidFill>
                  <a:schemeClr val="bg1"/>
                </a:solidFill>
                <a:latin typeface="Biome Light" panose="020B0502040204020203" pitchFamily="34" charset="0"/>
                <a:cs typeface="Biome Light" panose="020B0502040204020203" pitchFamily="34" charset="0"/>
              </a:rPr>
              <a:t>Select document/s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7873BD0-0375-51A1-B93B-6AC339855C8B}"/>
              </a:ext>
            </a:extLst>
          </p:cNvPr>
          <p:cNvSpPr/>
          <p:nvPr/>
        </p:nvSpPr>
        <p:spPr>
          <a:xfrm>
            <a:off x="433135" y="1311917"/>
            <a:ext cx="4501721" cy="3107160"/>
          </a:xfrm>
          <a:prstGeom prst="rect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>
              <a:solidFill>
                <a:schemeClr val="bg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2726A19-BA99-D760-C451-15F7148672EB}"/>
              </a:ext>
            </a:extLst>
          </p:cNvPr>
          <p:cNvGrpSpPr/>
          <p:nvPr/>
        </p:nvGrpSpPr>
        <p:grpSpPr>
          <a:xfrm>
            <a:off x="749506" y="1574021"/>
            <a:ext cx="3066713" cy="338554"/>
            <a:chOff x="7287821" y="4927953"/>
            <a:chExt cx="3066713" cy="338554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377DAD8-AE6D-09E3-FE75-690A539B082F}"/>
                </a:ext>
              </a:extLst>
            </p:cNvPr>
            <p:cNvSpPr/>
            <p:nvPr/>
          </p:nvSpPr>
          <p:spPr>
            <a:xfrm>
              <a:off x="7287821" y="5007528"/>
              <a:ext cx="212799" cy="195812"/>
            </a:xfrm>
            <a:prstGeom prst="rect">
              <a:avLst/>
            </a:prstGeom>
            <a:noFill/>
            <a:ln w="9525" cap="flat" cmpd="sng" algn="ctr">
              <a:solidFill>
                <a:schemeClr val="bg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PH" sz="3600" dirty="0">
                <a:solidFill>
                  <a:schemeClr val="bg1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64E1BF1-8074-BC15-1CFE-F0034367B77A}"/>
                </a:ext>
              </a:extLst>
            </p:cNvPr>
            <p:cNvSpPr txBox="1"/>
            <p:nvPr/>
          </p:nvSpPr>
          <p:spPr>
            <a:xfrm>
              <a:off x="7500179" y="4927953"/>
              <a:ext cx="285435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1600" dirty="0">
                  <a:solidFill>
                    <a:schemeClr val="bg1"/>
                  </a:solidFill>
                </a:rPr>
                <a:t>COR (Certificate of Registration)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3373CF7-7FF1-5394-D887-38153AA9CDBA}"/>
              </a:ext>
            </a:extLst>
          </p:cNvPr>
          <p:cNvGrpSpPr/>
          <p:nvPr/>
        </p:nvGrpSpPr>
        <p:grpSpPr>
          <a:xfrm>
            <a:off x="753171" y="1935147"/>
            <a:ext cx="2811123" cy="338554"/>
            <a:chOff x="7287821" y="4927953"/>
            <a:chExt cx="2811123" cy="338554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2ACA718F-B080-0D33-257C-F3EB355EF572}"/>
                </a:ext>
              </a:extLst>
            </p:cNvPr>
            <p:cNvSpPr/>
            <p:nvPr/>
          </p:nvSpPr>
          <p:spPr>
            <a:xfrm>
              <a:off x="7287821" y="5007528"/>
              <a:ext cx="212799" cy="195812"/>
            </a:xfrm>
            <a:prstGeom prst="rect">
              <a:avLst/>
            </a:prstGeom>
            <a:noFill/>
            <a:ln w="9525" cap="flat" cmpd="sng" algn="ctr">
              <a:solidFill>
                <a:schemeClr val="bg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PH" sz="3600" dirty="0">
                <a:solidFill>
                  <a:schemeClr val="bg1"/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E2F7546-DB76-30C2-5638-C1EA158263E6}"/>
                </a:ext>
              </a:extLst>
            </p:cNvPr>
            <p:cNvSpPr txBox="1"/>
            <p:nvPr/>
          </p:nvSpPr>
          <p:spPr>
            <a:xfrm>
              <a:off x="7500180" y="4927953"/>
              <a:ext cx="259876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1600" dirty="0">
                  <a:solidFill>
                    <a:schemeClr val="bg1"/>
                  </a:solidFill>
                </a:rPr>
                <a:t>TOR (Transcript of Record)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5213E27-3595-4381-EB16-051C53C38022}"/>
              </a:ext>
            </a:extLst>
          </p:cNvPr>
          <p:cNvGrpSpPr/>
          <p:nvPr/>
        </p:nvGrpSpPr>
        <p:grpSpPr>
          <a:xfrm>
            <a:off x="753171" y="2302293"/>
            <a:ext cx="2811123" cy="338554"/>
            <a:chOff x="7287821" y="4927953"/>
            <a:chExt cx="2811123" cy="338554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FD3CA476-D3DA-846E-9631-E0AED483899E}"/>
                </a:ext>
              </a:extLst>
            </p:cNvPr>
            <p:cNvSpPr/>
            <p:nvPr/>
          </p:nvSpPr>
          <p:spPr>
            <a:xfrm>
              <a:off x="7287821" y="5007528"/>
              <a:ext cx="212799" cy="195812"/>
            </a:xfrm>
            <a:prstGeom prst="rect">
              <a:avLst/>
            </a:prstGeom>
            <a:noFill/>
            <a:ln w="9525" cap="flat" cmpd="sng" algn="ctr">
              <a:solidFill>
                <a:schemeClr val="bg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PH" sz="3600" dirty="0">
                <a:solidFill>
                  <a:schemeClr val="bg1"/>
                </a:solidFill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937948A-9AE8-4738-AFB4-0386D6C1B880}"/>
                </a:ext>
              </a:extLst>
            </p:cNvPr>
            <p:cNvSpPr txBox="1"/>
            <p:nvPr/>
          </p:nvSpPr>
          <p:spPr>
            <a:xfrm>
              <a:off x="7500180" y="4927953"/>
              <a:ext cx="259876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1600" dirty="0">
                  <a:solidFill>
                    <a:schemeClr val="bg1"/>
                  </a:solidFill>
                </a:rPr>
                <a:t>Copy of Diploma</a:t>
              </a:r>
            </a:p>
          </p:txBody>
        </p: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AA39CEEB-86DB-9386-3F60-E45ABCA8C995}"/>
              </a:ext>
            </a:extLst>
          </p:cNvPr>
          <p:cNvSpPr/>
          <p:nvPr/>
        </p:nvSpPr>
        <p:spPr>
          <a:xfrm>
            <a:off x="6096000" y="1311917"/>
            <a:ext cx="4501721" cy="537491"/>
          </a:xfrm>
          <a:prstGeom prst="rect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>
                <a:solidFill>
                  <a:schemeClr val="bg1"/>
                </a:solidFill>
                <a:latin typeface="Biome Light" panose="020B0502040204020203" pitchFamily="34" charset="0"/>
                <a:cs typeface="Biome Light" panose="020B0502040204020203" pitchFamily="34" charset="0"/>
              </a:rPr>
              <a:t>Wednesday,	October	2,	2024</a:t>
            </a:r>
          </a:p>
        </p:txBody>
      </p:sp>
      <p:sp>
        <p:nvSpPr>
          <p:cNvPr id="40" name="Arrow: Down 39">
            <a:hlinkClick r:id="rId2" action="ppaction://hlinksldjump"/>
            <a:extLst>
              <a:ext uri="{FF2B5EF4-FFF2-40B4-BE49-F238E27FC236}">
                <a16:creationId xmlns:a16="http://schemas.microsoft.com/office/drawing/2014/main" id="{28F9A65A-A4E5-C324-447F-071938DCA4FC}"/>
              </a:ext>
            </a:extLst>
          </p:cNvPr>
          <p:cNvSpPr/>
          <p:nvPr/>
        </p:nvSpPr>
        <p:spPr>
          <a:xfrm>
            <a:off x="10193310" y="1489405"/>
            <a:ext cx="304209" cy="194333"/>
          </a:xfrm>
          <a:prstGeom prst="down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dirty="0">
              <a:solidFill>
                <a:schemeClr val="bg1"/>
              </a:solidFill>
            </a:endParaRPr>
          </a:p>
        </p:txBody>
      </p:sp>
      <p:graphicFrame>
        <p:nvGraphicFramePr>
          <p:cNvPr id="45" name="Table 44">
            <a:extLst>
              <a:ext uri="{FF2B5EF4-FFF2-40B4-BE49-F238E27FC236}">
                <a16:creationId xmlns:a16="http://schemas.microsoft.com/office/drawing/2014/main" id="{B5B78C66-9D64-C900-AA96-49FBDFD985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9555751"/>
              </p:ext>
            </p:extLst>
          </p:nvPr>
        </p:nvGraphicFramePr>
        <p:xfrm>
          <a:off x="463638" y="4883771"/>
          <a:ext cx="8413956" cy="1112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804652">
                  <a:extLst>
                    <a:ext uri="{9D8B030D-6E8A-4147-A177-3AD203B41FA5}">
                      <a16:colId xmlns:a16="http://schemas.microsoft.com/office/drawing/2014/main" val="2510447804"/>
                    </a:ext>
                  </a:extLst>
                </a:gridCol>
                <a:gridCol w="2804652">
                  <a:extLst>
                    <a:ext uri="{9D8B030D-6E8A-4147-A177-3AD203B41FA5}">
                      <a16:colId xmlns:a16="http://schemas.microsoft.com/office/drawing/2014/main" val="3887000075"/>
                    </a:ext>
                  </a:extLst>
                </a:gridCol>
                <a:gridCol w="2804652">
                  <a:extLst>
                    <a:ext uri="{9D8B030D-6E8A-4147-A177-3AD203B41FA5}">
                      <a16:colId xmlns:a16="http://schemas.microsoft.com/office/drawing/2014/main" val="36681167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dirty="0">
                          <a:latin typeface="Amasis MT Pro Black" panose="02040A04050005020304"/>
                        </a:rPr>
                        <a:t>TYPE OF DOCUMENT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>
                          <a:latin typeface="Amasis MT Pro Black" panose="02040A04050005020304"/>
                        </a:rPr>
                        <a:t>DATE OF PICK 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>
                          <a:latin typeface="Amasis MT Pro Black" panose="02040A04050005020304"/>
                        </a:rPr>
                        <a:t>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7037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dirty="0">
                          <a:latin typeface="Amasis MT Pro Black" panose="02040A04050005020304"/>
                        </a:rPr>
                        <a:t>Certificate of Registration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>
                          <a:latin typeface="Amasis MT Pro Black" panose="02040A04050005020304"/>
                        </a:rPr>
                        <a:t>10/01/2024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>
                          <a:latin typeface="Amasis MT Pro Black" panose="02040A04050005020304"/>
                        </a:rPr>
                        <a:t>Pending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25787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0604984"/>
                  </a:ext>
                </a:extLst>
              </a:tr>
            </a:tbl>
          </a:graphicData>
        </a:graphic>
      </p:graphicFrame>
      <p:sp>
        <p:nvSpPr>
          <p:cNvPr id="41" name="TextBox 40">
            <a:extLst>
              <a:ext uri="{FF2B5EF4-FFF2-40B4-BE49-F238E27FC236}">
                <a16:creationId xmlns:a16="http://schemas.microsoft.com/office/drawing/2014/main" id="{D7B2E062-739E-4273-878F-D4E78E6681F3}"/>
              </a:ext>
            </a:extLst>
          </p:cNvPr>
          <p:cNvSpPr txBox="1"/>
          <p:nvPr/>
        </p:nvSpPr>
        <p:spPr>
          <a:xfrm>
            <a:off x="463638" y="4423180"/>
            <a:ext cx="23085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>
                <a:solidFill>
                  <a:schemeClr val="bg1"/>
                </a:solidFill>
                <a:latin typeface="Biome Light" panose="020B0502040204020203" pitchFamily="34" charset="0"/>
                <a:cs typeface="Biome Light" panose="020B0502040204020203" pitchFamily="34" charset="0"/>
              </a:rPr>
              <a:t>Appointment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C40CD906-A5A6-4849-9EA4-5F2689665D9D}"/>
              </a:ext>
            </a:extLst>
          </p:cNvPr>
          <p:cNvGrpSpPr/>
          <p:nvPr/>
        </p:nvGrpSpPr>
        <p:grpSpPr>
          <a:xfrm>
            <a:off x="-242352" y="-225822"/>
            <a:ext cx="12434352" cy="1306042"/>
            <a:chOff x="-242352" y="-225822"/>
            <a:chExt cx="12434352" cy="1306042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3F3D71CA-B12C-4630-8519-BFD16799ED34}"/>
                </a:ext>
              </a:extLst>
            </p:cNvPr>
            <p:cNvGrpSpPr/>
            <p:nvPr/>
          </p:nvGrpSpPr>
          <p:grpSpPr>
            <a:xfrm>
              <a:off x="-242352" y="-225822"/>
              <a:ext cx="12434352" cy="1306042"/>
              <a:chOff x="-242352" y="-225822"/>
              <a:chExt cx="12434352" cy="1306042"/>
            </a:xfrm>
          </p:grpSpPr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42EC101D-74D5-42ED-A9ED-F30315D1A357}"/>
                  </a:ext>
                </a:extLst>
              </p:cNvPr>
              <p:cNvSpPr/>
              <p:nvPr/>
            </p:nvSpPr>
            <p:spPr>
              <a:xfrm>
                <a:off x="-39" y="3163"/>
                <a:ext cx="12192039" cy="750250"/>
              </a:xfrm>
              <a:prstGeom prst="rect">
                <a:avLst/>
              </a:prstGeom>
              <a:solidFill>
                <a:srgbClr val="0D45E3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 dirty="0"/>
              </a:p>
            </p:txBody>
          </p:sp>
          <p:pic>
            <p:nvPicPr>
              <p:cNvPr id="62" name="Picture 61" descr="A logo of a company">
                <a:extLst>
                  <a:ext uri="{FF2B5EF4-FFF2-40B4-BE49-F238E27FC236}">
                    <a16:creationId xmlns:a16="http://schemas.microsoft.com/office/drawing/2014/main" id="{8A02560D-EDBE-429C-9B4F-A64C4ADF5E0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242352" y="-225822"/>
                <a:ext cx="1306042" cy="1306042"/>
              </a:xfrm>
              <a:prstGeom prst="rect">
                <a:avLst/>
              </a:prstGeom>
            </p:spPr>
          </p:pic>
        </p:grpSp>
        <p:sp>
          <p:nvSpPr>
            <p:cNvPr id="56" name="TextBox 55">
              <a:hlinkClick r:id="rId5" action="ppaction://hlinksldjump"/>
              <a:extLst>
                <a:ext uri="{FF2B5EF4-FFF2-40B4-BE49-F238E27FC236}">
                  <a16:creationId xmlns:a16="http://schemas.microsoft.com/office/drawing/2014/main" id="{EB5E1C97-3D7C-489A-902D-96A6FDE0D9B0}"/>
                </a:ext>
              </a:extLst>
            </p:cNvPr>
            <p:cNvSpPr txBox="1"/>
            <p:nvPr/>
          </p:nvSpPr>
          <p:spPr>
            <a:xfrm>
              <a:off x="789088" y="85900"/>
              <a:ext cx="318575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3200" dirty="0">
                  <a:latin typeface="Amasis MT Pro Black" panose="02040A04050005020304" pitchFamily="18" charset="0"/>
                  <a:ea typeface="Ebrima" panose="02000000000000000000" pitchFamily="2" charset="0"/>
                  <a:cs typeface="Ebrima" panose="02000000000000000000" pitchFamily="2" charset="0"/>
                </a:rPr>
                <a:t>APPOINTMENT</a:t>
              </a:r>
            </a:p>
          </p:txBody>
        </p:sp>
        <p:sp>
          <p:nvSpPr>
            <p:cNvPr id="57" name="TextBox 56">
              <a:hlinkClick r:id="rId6" action="ppaction://hlinksldjump"/>
              <a:extLst>
                <a:ext uri="{FF2B5EF4-FFF2-40B4-BE49-F238E27FC236}">
                  <a16:creationId xmlns:a16="http://schemas.microsoft.com/office/drawing/2014/main" id="{F5F3D747-FDCD-4AD8-A23C-1DC8BC5DF559}"/>
                </a:ext>
              </a:extLst>
            </p:cNvPr>
            <p:cNvSpPr txBox="1"/>
            <p:nvPr/>
          </p:nvSpPr>
          <p:spPr>
            <a:xfrm>
              <a:off x="4242592" y="85898"/>
              <a:ext cx="318575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3200" dirty="0">
                  <a:latin typeface="Amasis MT Pro Black" panose="02040A04050005020304" pitchFamily="18" charset="0"/>
                  <a:ea typeface="Ebrima" panose="02000000000000000000" pitchFamily="2" charset="0"/>
                  <a:cs typeface="Ebrima" panose="02000000000000000000" pitchFamily="2" charset="0"/>
                </a:rPr>
                <a:t>PROFILE</a:t>
              </a:r>
            </a:p>
          </p:txBody>
        </p:sp>
        <p:sp>
          <p:nvSpPr>
            <p:cNvPr id="58" name="TextBox 57">
              <a:hlinkClick r:id="rId7" action="ppaction://hlinksldjump"/>
              <a:extLst>
                <a:ext uri="{FF2B5EF4-FFF2-40B4-BE49-F238E27FC236}">
                  <a16:creationId xmlns:a16="http://schemas.microsoft.com/office/drawing/2014/main" id="{68CEB8DC-1501-4B44-9B52-FADE089E71B8}"/>
                </a:ext>
              </a:extLst>
            </p:cNvPr>
            <p:cNvSpPr txBox="1"/>
            <p:nvPr/>
          </p:nvSpPr>
          <p:spPr>
            <a:xfrm>
              <a:off x="7728954" y="85899"/>
              <a:ext cx="318575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3200" dirty="0">
                  <a:latin typeface="Amasis MT Pro Black" panose="02040A04050005020304" pitchFamily="18" charset="0"/>
                  <a:ea typeface="Ebrima" panose="02000000000000000000" pitchFamily="2" charset="0"/>
                  <a:cs typeface="Ebrima" panose="02000000000000000000" pitchFamily="2" charset="0"/>
                </a:rPr>
                <a:t>ABOUT</a:t>
              </a:r>
            </a:p>
          </p:txBody>
        </p: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76C14E42-3496-4205-8549-8BB178E8C4CF}"/>
                </a:ext>
              </a:extLst>
            </p:cNvPr>
            <p:cNvCxnSpPr/>
            <p:nvPr/>
          </p:nvCxnSpPr>
          <p:spPr>
            <a:xfrm>
              <a:off x="4076874" y="107279"/>
              <a:ext cx="0" cy="56339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275BC1AE-D438-46A1-B7E1-95CF2AEF847B}"/>
                </a:ext>
              </a:extLst>
            </p:cNvPr>
            <p:cNvCxnSpPr/>
            <p:nvPr/>
          </p:nvCxnSpPr>
          <p:spPr>
            <a:xfrm>
              <a:off x="7594063" y="122772"/>
              <a:ext cx="0" cy="56339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0" name="Rectangle: Rounded Corners 29">
            <a:hlinkClick r:id="rId8" action="ppaction://hlinksldjump"/>
            <a:extLst>
              <a:ext uri="{FF2B5EF4-FFF2-40B4-BE49-F238E27FC236}">
                <a16:creationId xmlns:a16="http://schemas.microsoft.com/office/drawing/2014/main" id="{2A15E03F-B67A-41C2-AA60-60543077D74C}"/>
              </a:ext>
            </a:extLst>
          </p:cNvPr>
          <p:cNvSpPr/>
          <p:nvPr/>
        </p:nvSpPr>
        <p:spPr>
          <a:xfrm>
            <a:off x="9130929" y="5296967"/>
            <a:ext cx="2428970" cy="286113"/>
          </a:xfrm>
          <a:prstGeom prst="roundRect">
            <a:avLst/>
          </a:prstGeom>
          <a:solidFill>
            <a:schemeClr val="bg2">
              <a:lumMod val="10000"/>
              <a:lumOff val="90000"/>
            </a:schemeClr>
          </a:solidFill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>
                <a:solidFill>
                  <a:schemeClr val="bg1"/>
                </a:solidFill>
                <a:hlinkClick r:id="rId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Cancel Appointment</a:t>
            </a:r>
            <a:endParaRPr lang="en-US" u="sng" dirty="0">
              <a:solidFill>
                <a:schemeClr val="bg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DF9AC19-8DBB-4B54-A816-874CE3E29085}"/>
              </a:ext>
            </a:extLst>
          </p:cNvPr>
          <p:cNvSpPr txBox="1"/>
          <p:nvPr/>
        </p:nvSpPr>
        <p:spPr>
          <a:xfrm>
            <a:off x="5987572" y="911800"/>
            <a:ext cx="25177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>
                <a:solidFill>
                  <a:schemeClr val="bg1"/>
                </a:solidFill>
                <a:latin typeface="Biome Light" panose="020B0502040204020203" pitchFamily="34" charset="0"/>
                <a:cs typeface="Biome Light" panose="020B0502040204020203" pitchFamily="34" charset="0"/>
              </a:rPr>
              <a:t>Select a date</a:t>
            </a:r>
          </a:p>
        </p:txBody>
      </p:sp>
    </p:spTree>
    <p:extLst>
      <p:ext uri="{BB962C8B-B14F-4D97-AF65-F5344CB8AC3E}">
        <p14:creationId xmlns:p14="http://schemas.microsoft.com/office/powerpoint/2010/main" val="10885572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BFBFB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CFC9456-C59D-B8EF-C5F7-472BDD8E78FE}"/>
              </a:ext>
            </a:extLst>
          </p:cNvPr>
          <p:cNvSpPr txBox="1"/>
          <p:nvPr/>
        </p:nvSpPr>
        <p:spPr>
          <a:xfrm>
            <a:off x="337706" y="911805"/>
            <a:ext cx="25177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>
                <a:solidFill>
                  <a:schemeClr val="bg1"/>
                </a:solidFill>
                <a:latin typeface="Biome Light" panose="020B0502040204020203" pitchFamily="34" charset="0"/>
                <a:cs typeface="Biome Light" panose="020B0502040204020203" pitchFamily="34" charset="0"/>
              </a:rPr>
              <a:t>Select document/s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7873BD0-0375-51A1-B93B-6AC339855C8B}"/>
              </a:ext>
            </a:extLst>
          </p:cNvPr>
          <p:cNvSpPr/>
          <p:nvPr/>
        </p:nvSpPr>
        <p:spPr>
          <a:xfrm>
            <a:off x="433135" y="1311915"/>
            <a:ext cx="4501721" cy="3107160"/>
          </a:xfrm>
          <a:prstGeom prst="rect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>
              <a:solidFill>
                <a:schemeClr val="bg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2726A19-BA99-D760-C451-15F7148672EB}"/>
              </a:ext>
            </a:extLst>
          </p:cNvPr>
          <p:cNvGrpSpPr/>
          <p:nvPr/>
        </p:nvGrpSpPr>
        <p:grpSpPr>
          <a:xfrm>
            <a:off x="749506" y="1574019"/>
            <a:ext cx="3066713" cy="338554"/>
            <a:chOff x="7287821" y="4927953"/>
            <a:chExt cx="3066713" cy="338554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377DAD8-AE6D-09E3-FE75-690A539B082F}"/>
                </a:ext>
              </a:extLst>
            </p:cNvPr>
            <p:cNvSpPr/>
            <p:nvPr/>
          </p:nvSpPr>
          <p:spPr>
            <a:xfrm>
              <a:off x="7287821" y="5007528"/>
              <a:ext cx="212799" cy="195812"/>
            </a:xfrm>
            <a:prstGeom prst="rect">
              <a:avLst/>
            </a:prstGeom>
            <a:noFill/>
            <a:ln w="9525" cap="flat" cmpd="sng" algn="ctr">
              <a:solidFill>
                <a:schemeClr val="bg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PH" sz="3600" dirty="0">
                <a:solidFill>
                  <a:schemeClr val="bg1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64E1BF1-8074-BC15-1CFE-F0034367B77A}"/>
                </a:ext>
              </a:extLst>
            </p:cNvPr>
            <p:cNvSpPr txBox="1"/>
            <p:nvPr/>
          </p:nvSpPr>
          <p:spPr>
            <a:xfrm>
              <a:off x="7500179" y="4927953"/>
              <a:ext cx="285435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1600" dirty="0">
                  <a:solidFill>
                    <a:schemeClr val="bg1"/>
                  </a:solidFill>
                </a:rPr>
                <a:t>COR (Certificate of Registration)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3373CF7-7FF1-5394-D887-38153AA9CDBA}"/>
              </a:ext>
            </a:extLst>
          </p:cNvPr>
          <p:cNvGrpSpPr/>
          <p:nvPr/>
        </p:nvGrpSpPr>
        <p:grpSpPr>
          <a:xfrm>
            <a:off x="753171" y="1935145"/>
            <a:ext cx="2811123" cy="338554"/>
            <a:chOff x="7287821" y="4927953"/>
            <a:chExt cx="2811123" cy="338554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2ACA718F-B080-0D33-257C-F3EB355EF572}"/>
                </a:ext>
              </a:extLst>
            </p:cNvPr>
            <p:cNvSpPr/>
            <p:nvPr/>
          </p:nvSpPr>
          <p:spPr>
            <a:xfrm>
              <a:off x="7287821" y="5007528"/>
              <a:ext cx="212799" cy="195812"/>
            </a:xfrm>
            <a:prstGeom prst="rect">
              <a:avLst/>
            </a:prstGeom>
            <a:noFill/>
            <a:ln w="9525" cap="flat" cmpd="sng" algn="ctr">
              <a:solidFill>
                <a:schemeClr val="bg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PH" sz="3600" dirty="0">
                <a:solidFill>
                  <a:schemeClr val="bg1"/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E2F7546-DB76-30C2-5638-C1EA158263E6}"/>
                </a:ext>
              </a:extLst>
            </p:cNvPr>
            <p:cNvSpPr txBox="1"/>
            <p:nvPr/>
          </p:nvSpPr>
          <p:spPr>
            <a:xfrm>
              <a:off x="7500180" y="4927953"/>
              <a:ext cx="259876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1600" dirty="0">
                  <a:solidFill>
                    <a:schemeClr val="bg1"/>
                  </a:solidFill>
                </a:rPr>
                <a:t>TOR (Transcript of Record)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5213E27-3595-4381-EB16-051C53C38022}"/>
              </a:ext>
            </a:extLst>
          </p:cNvPr>
          <p:cNvGrpSpPr/>
          <p:nvPr/>
        </p:nvGrpSpPr>
        <p:grpSpPr>
          <a:xfrm>
            <a:off x="753171" y="2302291"/>
            <a:ext cx="2811123" cy="338554"/>
            <a:chOff x="7287821" y="4927953"/>
            <a:chExt cx="2811123" cy="338554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FD3CA476-D3DA-846E-9631-E0AED483899E}"/>
                </a:ext>
              </a:extLst>
            </p:cNvPr>
            <p:cNvSpPr/>
            <p:nvPr/>
          </p:nvSpPr>
          <p:spPr>
            <a:xfrm>
              <a:off x="7287821" y="5007528"/>
              <a:ext cx="212799" cy="195812"/>
            </a:xfrm>
            <a:prstGeom prst="rect">
              <a:avLst/>
            </a:prstGeom>
            <a:noFill/>
            <a:ln w="9525" cap="flat" cmpd="sng" algn="ctr">
              <a:solidFill>
                <a:schemeClr val="bg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PH" sz="3600" dirty="0">
                <a:solidFill>
                  <a:schemeClr val="bg1"/>
                </a:solidFill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937948A-9AE8-4738-AFB4-0386D6C1B880}"/>
                </a:ext>
              </a:extLst>
            </p:cNvPr>
            <p:cNvSpPr txBox="1"/>
            <p:nvPr/>
          </p:nvSpPr>
          <p:spPr>
            <a:xfrm>
              <a:off x="7500180" y="4927953"/>
              <a:ext cx="259876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1600" dirty="0">
                  <a:solidFill>
                    <a:schemeClr val="bg1"/>
                  </a:solidFill>
                </a:rPr>
                <a:t>Copy of Diploma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CDDCC23C-FFAF-919B-39F1-216AEBEB4D10}"/>
              </a:ext>
            </a:extLst>
          </p:cNvPr>
          <p:cNvGrpSpPr/>
          <p:nvPr/>
        </p:nvGrpSpPr>
        <p:grpSpPr>
          <a:xfrm>
            <a:off x="753171" y="2673541"/>
            <a:ext cx="2811123" cy="338554"/>
            <a:chOff x="7287821" y="4927953"/>
            <a:chExt cx="2811123" cy="338554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0F8C9E2-1024-C152-D87E-22FD529875C7}"/>
                </a:ext>
              </a:extLst>
            </p:cNvPr>
            <p:cNvSpPr/>
            <p:nvPr/>
          </p:nvSpPr>
          <p:spPr>
            <a:xfrm>
              <a:off x="7287821" y="5007528"/>
              <a:ext cx="212799" cy="195812"/>
            </a:xfrm>
            <a:prstGeom prst="rect">
              <a:avLst/>
            </a:prstGeom>
            <a:noFill/>
            <a:ln w="9525" cap="flat" cmpd="sng" algn="ctr">
              <a:solidFill>
                <a:schemeClr val="bg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PH" sz="3600" dirty="0">
                <a:solidFill>
                  <a:schemeClr val="bg1"/>
                </a:solidFill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DDC36653-F8B9-70DC-4B68-FD1659C502F4}"/>
                </a:ext>
              </a:extLst>
            </p:cNvPr>
            <p:cNvSpPr txBox="1"/>
            <p:nvPr/>
          </p:nvSpPr>
          <p:spPr>
            <a:xfrm>
              <a:off x="7500180" y="4927953"/>
              <a:ext cx="259876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1600" dirty="0">
                  <a:solidFill>
                    <a:schemeClr val="bg1"/>
                  </a:solidFill>
                </a:rPr>
                <a:t>Graduation Pictures</a:t>
              </a:r>
            </a:p>
          </p:txBody>
        </p: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AA39CEEB-86DB-9386-3F60-E45ABCA8C995}"/>
              </a:ext>
            </a:extLst>
          </p:cNvPr>
          <p:cNvSpPr/>
          <p:nvPr/>
        </p:nvSpPr>
        <p:spPr>
          <a:xfrm>
            <a:off x="6096000" y="1311915"/>
            <a:ext cx="4501721" cy="537491"/>
          </a:xfrm>
          <a:prstGeom prst="rect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>
                <a:solidFill>
                  <a:schemeClr val="bg1"/>
                </a:solidFill>
                <a:latin typeface="Biome Light" panose="020B0502040204020203" pitchFamily="34" charset="0"/>
                <a:cs typeface="Biome Light" panose="020B0502040204020203" pitchFamily="34" charset="0"/>
              </a:rPr>
              <a:t>Wednesday,	October	2,	2024</a:t>
            </a:r>
          </a:p>
        </p:txBody>
      </p:sp>
      <p:sp>
        <p:nvSpPr>
          <p:cNvPr id="40" name="Arrow: Down 39">
            <a:hlinkClick r:id="rId2" action="ppaction://hlinksldjump"/>
            <a:extLst>
              <a:ext uri="{FF2B5EF4-FFF2-40B4-BE49-F238E27FC236}">
                <a16:creationId xmlns:a16="http://schemas.microsoft.com/office/drawing/2014/main" id="{28F9A65A-A4E5-C324-447F-071938DCA4FC}"/>
              </a:ext>
            </a:extLst>
          </p:cNvPr>
          <p:cNvSpPr/>
          <p:nvPr/>
        </p:nvSpPr>
        <p:spPr>
          <a:xfrm>
            <a:off x="10193310" y="1489403"/>
            <a:ext cx="304209" cy="194333"/>
          </a:xfrm>
          <a:prstGeom prst="down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dirty="0">
              <a:solidFill>
                <a:schemeClr val="bg1"/>
              </a:solidFill>
            </a:endParaRPr>
          </a:p>
        </p:txBody>
      </p:sp>
      <p:graphicFrame>
        <p:nvGraphicFramePr>
          <p:cNvPr id="45" name="Table 44">
            <a:extLst>
              <a:ext uri="{FF2B5EF4-FFF2-40B4-BE49-F238E27FC236}">
                <a16:creationId xmlns:a16="http://schemas.microsoft.com/office/drawing/2014/main" id="{B5B78C66-9D64-C900-AA96-49FBDFD985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8301486"/>
              </p:ext>
            </p:extLst>
          </p:nvPr>
        </p:nvGraphicFramePr>
        <p:xfrm>
          <a:off x="463638" y="4883769"/>
          <a:ext cx="8413956" cy="1112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804652">
                  <a:extLst>
                    <a:ext uri="{9D8B030D-6E8A-4147-A177-3AD203B41FA5}">
                      <a16:colId xmlns:a16="http://schemas.microsoft.com/office/drawing/2014/main" val="2510447804"/>
                    </a:ext>
                  </a:extLst>
                </a:gridCol>
                <a:gridCol w="2804652">
                  <a:extLst>
                    <a:ext uri="{9D8B030D-6E8A-4147-A177-3AD203B41FA5}">
                      <a16:colId xmlns:a16="http://schemas.microsoft.com/office/drawing/2014/main" val="3887000075"/>
                    </a:ext>
                  </a:extLst>
                </a:gridCol>
                <a:gridCol w="2804652">
                  <a:extLst>
                    <a:ext uri="{9D8B030D-6E8A-4147-A177-3AD203B41FA5}">
                      <a16:colId xmlns:a16="http://schemas.microsoft.com/office/drawing/2014/main" val="36681167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dirty="0">
                          <a:latin typeface="Amasis MT Pro Black" panose="02040A04050005020304"/>
                        </a:rPr>
                        <a:t>TYPE OF DOCUMENT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>
                          <a:latin typeface="Amasis MT Pro Black" panose="02040A04050005020304"/>
                        </a:rPr>
                        <a:t>DATE OF PICK 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>
                          <a:latin typeface="Amasis MT Pro Black" panose="02040A04050005020304"/>
                        </a:rPr>
                        <a:t>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7037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dirty="0">
                          <a:latin typeface="Amasis MT Pro Black" panose="02040A04050005020304"/>
                        </a:rPr>
                        <a:t>Certificate of Registration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>
                          <a:latin typeface="Amasis MT Pro Black" panose="02040A04050005020304"/>
                        </a:rPr>
                        <a:t>10/01/2024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>
                          <a:latin typeface="Amasis MT Pro Black" panose="02040A04050005020304"/>
                        </a:rPr>
                        <a:t>Canceled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25787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0604984"/>
                  </a:ext>
                </a:extLst>
              </a:tr>
            </a:tbl>
          </a:graphicData>
        </a:graphic>
      </p:graphicFrame>
      <p:sp>
        <p:nvSpPr>
          <p:cNvPr id="41" name="TextBox 40">
            <a:extLst>
              <a:ext uri="{FF2B5EF4-FFF2-40B4-BE49-F238E27FC236}">
                <a16:creationId xmlns:a16="http://schemas.microsoft.com/office/drawing/2014/main" id="{5777A53E-4C2E-4632-AE1C-51BA2930434C}"/>
              </a:ext>
            </a:extLst>
          </p:cNvPr>
          <p:cNvSpPr txBox="1"/>
          <p:nvPr/>
        </p:nvSpPr>
        <p:spPr>
          <a:xfrm>
            <a:off x="463638" y="4423178"/>
            <a:ext cx="23085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>
                <a:solidFill>
                  <a:schemeClr val="bg1"/>
                </a:solidFill>
                <a:latin typeface="Biome Light" panose="020B0502040204020203" pitchFamily="34" charset="0"/>
                <a:cs typeface="Biome Light" panose="020B0502040204020203" pitchFamily="34" charset="0"/>
              </a:rPr>
              <a:t>Appointment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918FF635-AFDD-4169-8C66-90A025951194}"/>
              </a:ext>
            </a:extLst>
          </p:cNvPr>
          <p:cNvGrpSpPr/>
          <p:nvPr/>
        </p:nvGrpSpPr>
        <p:grpSpPr>
          <a:xfrm>
            <a:off x="-242352" y="-225822"/>
            <a:ext cx="12434352" cy="1306042"/>
            <a:chOff x="-242352" y="-225822"/>
            <a:chExt cx="12434352" cy="1306042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F8329B3C-5418-4C34-BC18-33D2BBDCD002}"/>
                </a:ext>
              </a:extLst>
            </p:cNvPr>
            <p:cNvGrpSpPr/>
            <p:nvPr/>
          </p:nvGrpSpPr>
          <p:grpSpPr>
            <a:xfrm>
              <a:off x="-242352" y="-225822"/>
              <a:ext cx="12434352" cy="1306042"/>
              <a:chOff x="-242352" y="-225822"/>
              <a:chExt cx="12434352" cy="1306042"/>
            </a:xfrm>
          </p:grpSpPr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3F02CC61-BA93-44B6-9665-F51F82B349F9}"/>
                  </a:ext>
                </a:extLst>
              </p:cNvPr>
              <p:cNvSpPr/>
              <p:nvPr/>
            </p:nvSpPr>
            <p:spPr>
              <a:xfrm>
                <a:off x="-39" y="3163"/>
                <a:ext cx="12192039" cy="750250"/>
              </a:xfrm>
              <a:prstGeom prst="rect">
                <a:avLst/>
              </a:prstGeom>
              <a:solidFill>
                <a:srgbClr val="0D45E3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 dirty="0"/>
              </a:p>
            </p:txBody>
          </p:sp>
          <p:pic>
            <p:nvPicPr>
              <p:cNvPr id="61" name="Picture 60" descr="A logo of a company">
                <a:extLst>
                  <a:ext uri="{FF2B5EF4-FFF2-40B4-BE49-F238E27FC236}">
                    <a16:creationId xmlns:a16="http://schemas.microsoft.com/office/drawing/2014/main" id="{FB2A14AC-3E67-472B-8C49-CDBFD18CAC8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242352" y="-225822"/>
                <a:ext cx="1306042" cy="1306042"/>
              </a:xfrm>
              <a:prstGeom prst="rect">
                <a:avLst/>
              </a:prstGeom>
            </p:spPr>
          </p:pic>
        </p:grpSp>
        <p:sp>
          <p:nvSpPr>
            <p:cNvPr id="55" name="TextBox 54">
              <a:hlinkClick r:id="rId5" action="ppaction://hlinksldjump"/>
              <a:extLst>
                <a:ext uri="{FF2B5EF4-FFF2-40B4-BE49-F238E27FC236}">
                  <a16:creationId xmlns:a16="http://schemas.microsoft.com/office/drawing/2014/main" id="{F70F3C5D-F561-41CB-95EA-CC4C427EE1ED}"/>
                </a:ext>
              </a:extLst>
            </p:cNvPr>
            <p:cNvSpPr txBox="1"/>
            <p:nvPr/>
          </p:nvSpPr>
          <p:spPr>
            <a:xfrm>
              <a:off x="789088" y="85900"/>
              <a:ext cx="318575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3200" dirty="0">
                  <a:latin typeface="Amasis MT Pro Black" panose="02040A04050005020304" pitchFamily="18" charset="0"/>
                  <a:ea typeface="Ebrima" panose="02000000000000000000" pitchFamily="2" charset="0"/>
                  <a:cs typeface="Ebrima" panose="02000000000000000000" pitchFamily="2" charset="0"/>
                </a:rPr>
                <a:t>APPOINTMENT</a:t>
              </a:r>
            </a:p>
          </p:txBody>
        </p:sp>
        <p:sp>
          <p:nvSpPr>
            <p:cNvPr id="56" name="TextBox 55">
              <a:hlinkClick r:id="rId6" action="ppaction://hlinksldjump"/>
              <a:extLst>
                <a:ext uri="{FF2B5EF4-FFF2-40B4-BE49-F238E27FC236}">
                  <a16:creationId xmlns:a16="http://schemas.microsoft.com/office/drawing/2014/main" id="{84F2696D-D211-446C-A69D-DCF1653C35C4}"/>
                </a:ext>
              </a:extLst>
            </p:cNvPr>
            <p:cNvSpPr txBox="1"/>
            <p:nvPr/>
          </p:nvSpPr>
          <p:spPr>
            <a:xfrm>
              <a:off x="4242592" y="85898"/>
              <a:ext cx="318575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3200" dirty="0">
                  <a:latin typeface="Amasis MT Pro Black" panose="02040A04050005020304" pitchFamily="18" charset="0"/>
                  <a:ea typeface="Ebrima" panose="02000000000000000000" pitchFamily="2" charset="0"/>
                  <a:cs typeface="Ebrima" panose="02000000000000000000" pitchFamily="2" charset="0"/>
                </a:rPr>
                <a:t>PROFILE</a:t>
              </a:r>
            </a:p>
          </p:txBody>
        </p:sp>
        <p:sp>
          <p:nvSpPr>
            <p:cNvPr id="57" name="TextBox 56">
              <a:hlinkClick r:id="rId7" action="ppaction://hlinksldjump"/>
              <a:extLst>
                <a:ext uri="{FF2B5EF4-FFF2-40B4-BE49-F238E27FC236}">
                  <a16:creationId xmlns:a16="http://schemas.microsoft.com/office/drawing/2014/main" id="{74D871BD-1AD8-4B46-874E-A437D7387916}"/>
                </a:ext>
              </a:extLst>
            </p:cNvPr>
            <p:cNvSpPr txBox="1"/>
            <p:nvPr/>
          </p:nvSpPr>
          <p:spPr>
            <a:xfrm>
              <a:off x="7728954" y="85899"/>
              <a:ext cx="318575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3200" dirty="0">
                  <a:latin typeface="Amasis MT Pro Black" panose="02040A04050005020304" pitchFamily="18" charset="0"/>
                  <a:ea typeface="Ebrima" panose="02000000000000000000" pitchFamily="2" charset="0"/>
                  <a:cs typeface="Ebrima" panose="02000000000000000000" pitchFamily="2" charset="0"/>
                </a:rPr>
                <a:t>ABOUT</a:t>
              </a:r>
            </a:p>
          </p:txBody>
        </p: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4CC2F22D-9573-4CDC-BC5A-0921F35347E1}"/>
                </a:ext>
              </a:extLst>
            </p:cNvPr>
            <p:cNvCxnSpPr/>
            <p:nvPr/>
          </p:nvCxnSpPr>
          <p:spPr>
            <a:xfrm>
              <a:off x="4076874" y="107279"/>
              <a:ext cx="0" cy="56339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CE4E560C-2F66-4C98-8B08-25B2CD2C8654}"/>
                </a:ext>
              </a:extLst>
            </p:cNvPr>
            <p:cNvCxnSpPr/>
            <p:nvPr/>
          </p:nvCxnSpPr>
          <p:spPr>
            <a:xfrm>
              <a:off x="7594063" y="122772"/>
              <a:ext cx="0" cy="56339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26FC152C-33ED-4331-A66D-A61F12EFEB9C}"/>
              </a:ext>
            </a:extLst>
          </p:cNvPr>
          <p:cNvSpPr txBox="1"/>
          <p:nvPr/>
        </p:nvSpPr>
        <p:spPr>
          <a:xfrm>
            <a:off x="5987572" y="911800"/>
            <a:ext cx="25177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>
                <a:solidFill>
                  <a:schemeClr val="bg1"/>
                </a:solidFill>
                <a:latin typeface="Biome Light" panose="020B0502040204020203" pitchFamily="34" charset="0"/>
                <a:cs typeface="Biome Light" panose="020B0502040204020203" pitchFamily="34" charset="0"/>
              </a:rPr>
              <a:t>Select a date</a:t>
            </a:r>
          </a:p>
        </p:txBody>
      </p:sp>
    </p:spTree>
    <p:extLst>
      <p:ext uri="{BB962C8B-B14F-4D97-AF65-F5344CB8AC3E}">
        <p14:creationId xmlns:p14="http://schemas.microsoft.com/office/powerpoint/2010/main" val="31928933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BFBFB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CFC9456-C59D-B8EF-C5F7-472BDD8E78FE}"/>
              </a:ext>
            </a:extLst>
          </p:cNvPr>
          <p:cNvSpPr txBox="1"/>
          <p:nvPr/>
        </p:nvSpPr>
        <p:spPr>
          <a:xfrm>
            <a:off x="337706" y="911805"/>
            <a:ext cx="25177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>
                <a:solidFill>
                  <a:schemeClr val="bg1"/>
                </a:solidFill>
                <a:latin typeface="Biome Light" panose="020B0502040204020203" pitchFamily="34" charset="0"/>
                <a:cs typeface="Biome Light" panose="020B0502040204020203" pitchFamily="34" charset="0"/>
              </a:rPr>
              <a:t>Select document/s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7873BD0-0375-51A1-B93B-6AC339855C8B}"/>
              </a:ext>
            </a:extLst>
          </p:cNvPr>
          <p:cNvSpPr/>
          <p:nvPr/>
        </p:nvSpPr>
        <p:spPr>
          <a:xfrm>
            <a:off x="433135" y="1311915"/>
            <a:ext cx="4501721" cy="3107160"/>
          </a:xfrm>
          <a:prstGeom prst="rect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>
              <a:solidFill>
                <a:schemeClr val="bg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2726A19-BA99-D760-C451-15F7148672EB}"/>
              </a:ext>
            </a:extLst>
          </p:cNvPr>
          <p:cNvGrpSpPr/>
          <p:nvPr/>
        </p:nvGrpSpPr>
        <p:grpSpPr>
          <a:xfrm>
            <a:off x="749506" y="1574019"/>
            <a:ext cx="3066713" cy="338554"/>
            <a:chOff x="7287821" y="4927953"/>
            <a:chExt cx="3066713" cy="338554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377DAD8-AE6D-09E3-FE75-690A539B082F}"/>
                </a:ext>
              </a:extLst>
            </p:cNvPr>
            <p:cNvSpPr/>
            <p:nvPr/>
          </p:nvSpPr>
          <p:spPr>
            <a:xfrm>
              <a:off x="7287821" y="5007528"/>
              <a:ext cx="212799" cy="195812"/>
            </a:xfrm>
            <a:prstGeom prst="rect">
              <a:avLst/>
            </a:prstGeom>
            <a:noFill/>
            <a:ln w="9525" cap="flat" cmpd="sng" algn="ctr">
              <a:solidFill>
                <a:schemeClr val="bg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PH" sz="3600" dirty="0">
                <a:solidFill>
                  <a:schemeClr val="bg1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64E1BF1-8074-BC15-1CFE-F0034367B77A}"/>
                </a:ext>
              </a:extLst>
            </p:cNvPr>
            <p:cNvSpPr txBox="1"/>
            <p:nvPr/>
          </p:nvSpPr>
          <p:spPr>
            <a:xfrm>
              <a:off x="7500179" y="4927953"/>
              <a:ext cx="285435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1600" dirty="0">
                  <a:solidFill>
                    <a:schemeClr val="bg1"/>
                  </a:solidFill>
                </a:rPr>
                <a:t>COR (Certificate of Registration)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3373CF7-7FF1-5394-D887-38153AA9CDBA}"/>
              </a:ext>
            </a:extLst>
          </p:cNvPr>
          <p:cNvGrpSpPr/>
          <p:nvPr/>
        </p:nvGrpSpPr>
        <p:grpSpPr>
          <a:xfrm>
            <a:off x="753171" y="1935145"/>
            <a:ext cx="2811123" cy="338554"/>
            <a:chOff x="7287821" y="4927953"/>
            <a:chExt cx="2811123" cy="338554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2ACA718F-B080-0D33-257C-F3EB355EF572}"/>
                </a:ext>
              </a:extLst>
            </p:cNvPr>
            <p:cNvSpPr/>
            <p:nvPr/>
          </p:nvSpPr>
          <p:spPr>
            <a:xfrm>
              <a:off x="7287821" y="5007528"/>
              <a:ext cx="212799" cy="195812"/>
            </a:xfrm>
            <a:prstGeom prst="rect">
              <a:avLst/>
            </a:prstGeom>
            <a:noFill/>
            <a:ln w="9525" cap="flat" cmpd="sng" algn="ctr">
              <a:solidFill>
                <a:schemeClr val="bg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PH" sz="3600" dirty="0">
                <a:solidFill>
                  <a:schemeClr val="bg1"/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E2F7546-DB76-30C2-5638-C1EA158263E6}"/>
                </a:ext>
              </a:extLst>
            </p:cNvPr>
            <p:cNvSpPr txBox="1"/>
            <p:nvPr/>
          </p:nvSpPr>
          <p:spPr>
            <a:xfrm>
              <a:off x="7500180" y="4927953"/>
              <a:ext cx="259876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1600" dirty="0">
                  <a:solidFill>
                    <a:schemeClr val="bg1"/>
                  </a:solidFill>
                </a:rPr>
                <a:t>TOR (Transcript of Record)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5213E27-3595-4381-EB16-051C53C38022}"/>
              </a:ext>
            </a:extLst>
          </p:cNvPr>
          <p:cNvGrpSpPr/>
          <p:nvPr/>
        </p:nvGrpSpPr>
        <p:grpSpPr>
          <a:xfrm>
            <a:off x="753171" y="2302291"/>
            <a:ext cx="2811123" cy="338554"/>
            <a:chOff x="7287821" y="4927953"/>
            <a:chExt cx="2811123" cy="338554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FD3CA476-D3DA-846E-9631-E0AED483899E}"/>
                </a:ext>
              </a:extLst>
            </p:cNvPr>
            <p:cNvSpPr/>
            <p:nvPr/>
          </p:nvSpPr>
          <p:spPr>
            <a:xfrm>
              <a:off x="7287821" y="5007528"/>
              <a:ext cx="212799" cy="195812"/>
            </a:xfrm>
            <a:prstGeom prst="rect">
              <a:avLst/>
            </a:prstGeom>
            <a:noFill/>
            <a:ln w="9525" cap="flat" cmpd="sng" algn="ctr">
              <a:solidFill>
                <a:schemeClr val="bg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PH" sz="3600" dirty="0">
                <a:solidFill>
                  <a:schemeClr val="bg1"/>
                </a:solidFill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937948A-9AE8-4738-AFB4-0386D6C1B880}"/>
                </a:ext>
              </a:extLst>
            </p:cNvPr>
            <p:cNvSpPr txBox="1"/>
            <p:nvPr/>
          </p:nvSpPr>
          <p:spPr>
            <a:xfrm>
              <a:off x="7500180" y="4927953"/>
              <a:ext cx="259876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1600" dirty="0">
                  <a:solidFill>
                    <a:schemeClr val="bg1"/>
                  </a:solidFill>
                </a:rPr>
                <a:t>Copy of Diploma</a:t>
              </a:r>
            </a:p>
          </p:txBody>
        </p: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AA39CEEB-86DB-9386-3F60-E45ABCA8C995}"/>
              </a:ext>
            </a:extLst>
          </p:cNvPr>
          <p:cNvSpPr/>
          <p:nvPr/>
        </p:nvSpPr>
        <p:spPr>
          <a:xfrm>
            <a:off x="6096000" y="1311915"/>
            <a:ext cx="4501721" cy="537491"/>
          </a:xfrm>
          <a:prstGeom prst="rect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>
                <a:solidFill>
                  <a:schemeClr val="bg1"/>
                </a:solidFill>
                <a:latin typeface="Biome Light" panose="020B0502040204020203" pitchFamily="34" charset="0"/>
                <a:cs typeface="Biome Light" panose="020B0502040204020203" pitchFamily="34" charset="0"/>
              </a:rPr>
              <a:t>Wednesday,	October	2,	2024</a:t>
            </a:r>
          </a:p>
        </p:txBody>
      </p:sp>
      <p:sp>
        <p:nvSpPr>
          <p:cNvPr id="40" name="Arrow: Down 39">
            <a:hlinkClick r:id="rId2" action="ppaction://hlinksldjump"/>
            <a:extLst>
              <a:ext uri="{FF2B5EF4-FFF2-40B4-BE49-F238E27FC236}">
                <a16:creationId xmlns:a16="http://schemas.microsoft.com/office/drawing/2014/main" id="{28F9A65A-A4E5-C324-447F-071938DCA4FC}"/>
              </a:ext>
            </a:extLst>
          </p:cNvPr>
          <p:cNvSpPr/>
          <p:nvPr/>
        </p:nvSpPr>
        <p:spPr>
          <a:xfrm>
            <a:off x="10193310" y="1489403"/>
            <a:ext cx="304209" cy="194333"/>
          </a:xfrm>
          <a:prstGeom prst="down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dirty="0">
              <a:solidFill>
                <a:schemeClr val="bg1"/>
              </a:solidFill>
            </a:endParaRPr>
          </a:p>
        </p:txBody>
      </p:sp>
      <p:graphicFrame>
        <p:nvGraphicFramePr>
          <p:cNvPr id="45" name="Table 44">
            <a:extLst>
              <a:ext uri="{FF2B5EF4-FFF2-40B4-BE49-F238E27FC236}">
                <a16:creationId xmlns:a16="http://schemas.microsoft.com/office/drawing/2014/main" id="{B5B78C66-9D64-C900-AA96-49FBDFD985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0258564"/>
              </p:ext>
            </p:extLst>
          </p:nvPr>
        </p:nvGraphicFramePr>
        <p:xfrm>
          <a:off x="463638" y="4883769"/>
          <a:ext cx="8413956" cy="1112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804652">
                  <a:extLst>
                    <a:ext uri="{9D8B030D-6E8A-4147-A177-3AD203B41FA5}">
                      <a16:colId xmlns:a16="http://schemas.microsoft.com/office/drawing/2014/main" val="2510447804"/>
                    </a:ext>
                  </a:extLst>
                </a:gridCol>
                <a:gridCol w="2804652">
                  <a:extLst>
                    <a:ext uri="{9D8B030D-6E8A-4147-A177-3AD203B41FA5}">
                      <a16:colId xmlns:a16="http://schemas.microsoft.com/office/drawing/2014/main" val="3887000075"/>
                    </a:ext>
                  </a:extLst>
                </a:gridCol>
                <a:gridCol w="2804652">
                  <a:extLst>
                    <a:ext uri="{9D8B030D-6E8A-4147-A177-3AD203B41FA5}">
                      <a16:colId xmlns:a16="http://schemas.microsoft.com/office/drawing/2014/main" val="36681167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dirty="0">
                          <a:latin typeface="Amasis MT Pro Black" panose="02040A04050005020304"/>
                        </a:rPr>
                        <a:t>TYPE OF DOCUMENT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>
                          <a:latin typeface="Amasis MT Pro Black" panose="02040A04050005020304"/>
                        </a:rPr>
                        <a:t>DATE OF PICK 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>
                          <a:latin typeface="Amasis MT Pro Black" panose="02040A04050005020304"/>
                        </a:rPr>
                        <a:t>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7037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dirty="0">
                          <a:latin typeface="Amasis MT Pro Black" panose="02040A04050005020304"/>
                        </a:rPr>
                        <a:t>Certificate of Registration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>
                          <a:latin typeface="Amasis MT Pro Black" panose="02040A04050005020304"/>
                        </a:rPr>
                        <a:t>10/01/2024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>
                          <a:latin typeface="Amasis MT Pro Black" panose="02040A04050005020304"/>
                        </a:rPr>
                        <a:t>Pending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25787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0604984"/>
                  </a:ext>
                </a:extLst>
              </a:tr>
            </a:tbl>
          </a:graphicData>
        </a:graphic>
      </p:graphicFrame>
      <p:pic>
        <p:nvPicPr>
          <p:cNvPr id="27" name="Picture 26">
            <a:extLst>
              <a:ext uri="{FF2B5EF4-FFF2-40B4-BE49-F238E27FC236}">
                <a16:creationId xmlns:a16="http://schemas.microsoft.com/office/drawing/2014/main" id="{1182E8CA-0DDA-432B-B272-6591207155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3561" y="1849406"/>
            <a:ext cx="3169571" cy="2275948"/>
          </a:xfrm>
          <a:prstGeom prst="rect">
            <a:avLst/>
          </a:prstGeom>
        </p:spPr>
      </p:pic>
      <p:sp>
        <p:nvSpPr>
          <p:cNvPr id="28" name="Rectangle 27">
            <a:hlinkClick r:id="rId4" action="ppaction://hlinksldjump"/>
            <a:extLst>
              <a:ext uri="{FF2B5EF4-FFF2-40B4-BE49-F238E27FC236}">
                <a16:creationId xmlns:a16="http://schemas.microsoft.com/office/drawing/2014/main" id="{3A0D4F35-B2A9-40CB-BE8F-767500D24B59}"/>
              </a:ext>
            </a:extLst>
          </p:cNvPr>
          <p:cNvSpPr/>
          <p:nvPr/>
        </p:nvSpPr>
        <p:spPr>
          <a:xfrm>
            <a:off x="7387628" y="4336774"/>
            <a:ext cx="2308590" cy="32607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Submit Appointment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FD9275F-39C2-40DD-B4B5-C741D522E7FC}"/>
              </a:ext>
            </a:extLst>
          </p:cNvPr>
          <p:cNvSpPr txBox="1"/>
          <p:nvPr/>
        </p:nvSpPr>
        <p:spPr>
          <a:xfrm>
            <a:off x="463638" y="4423178"/>
            <a:ext cx="23085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>
                <a:solidFill>
                  <a:schemeClr val="bg1"/>
                </a:solidFill>
                <a:latin typeface="Biome Light" panose="020B0502040204020203" pitchFamily="34" charset="0"/>
                <a:cs typeface="Biome Light" panose="020B0502040204020203" pitchFamily="34" charset="0"/>
              </a:rPr>
              <a:t>Appointment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D6DD2524-3A3C-4437-8983-C542701B1C38}"/>
              </a:ext>
            </a:extLst>
          </p:cNvPr>
          <p:cNvGrpSpPr/>
          <p:nvPr/>
        </p:nvGrpSpPr>
        <p:grpSpPr>
          <a:xfrm>
            <a:off x="-242352" y="-225822"/>
            <a:ext cx="12434352" cy="1306042"/>
            <a:chOff x="-242352" y="-225822"/>
            <a:chExt cx="12434352" cy="1306042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690A4173-4AA7-499B-AC21-D7B160206A0A}"/>
                </a:ext>
              </a:extLst>
            </p:cNvPr>
            <p:cNvGrpSpPr/>
            <p:nvPr/>
          </p:nvGrpSpPr>
          <p:grpSpPr>
            <a:xfrm>
              <a:off x="-242352" y="-225822"/>
              <a:ext cx="12434352" cy="1306042"/>
              <a:chOff x="-242352" y="-225822"/>
              <a:chExt cx="12434352" cy="1306042"/>
            </a:xfrm>
          </p:grpSpPr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C7CC19FE-CC64-4004-80D1-8B10E5317B2E}"/>
                  </a:ext>
                </a:extLst>
              </p:cNvPr>
              <p:cNvSpPr/>
              <p:nvPr/>
            </p:nvSpPr>
            <p:spPr>
              <a:xfrm>
                <a:off x="-39" y="3163"/>
                <a:ext cx="12192039" cy="750250"/>
              </a:xfrm>
              <a:prstGeom prst="rect">
                <a:avLst/>
              </a:prstGeom>
              <a:solidFill>
                <a:srgbClr val="0D45E3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 dirty="0"/>
              </a:p>
            </p:txBody>
          </p:sp>
          <p:pic>
            <p:nvPicPr>
              <p:cNvPr id="62" name="Picture 61" descr="A logo of a company">
                <a:extLst>
                  <a:ext uri="{FF2B5EF4-FFF2-40B4-BE49-F238E27FC236}">
                    <a16:creationId xmlns:a16="http://schemas.microsoft.com/office/drawing/2014/main" id="{E251C688-3244-4296-98DD-8300C51612F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242352" y="-225822"/>
                <a:ext cx="1306042" cy="1306042"/>
              </a:xfrm>
              <a:prstGeom prst="rect">
                <a:avLst/>
              </a:prstGeom>
            </p:spPr>
          </p:pic>
        </p:grpSp>
        <p:sp>
          <p:nvSpPr>
            <p:cNvPr id="56" name="TextBox 55">
              <a:hlinkClick r:id="rId7" action="ppaction://hlinksldjump"/>
              <a:extLst>
                <a:ext uri="{FF2B5EF4-FFF2-40B4-BE49-F238E27FC236}">
                  <a16:creationId xmlns:a16="http://schemas.microsoft.com/office/drawing/2014/main" id="{85EC43FE-AB4B-4D8A-8256-BD8CC86C157B}"/>
                </a:ext>
              </a:extLst>
            </p:cNvPr>
            <p:cNvSpPr txBox="1"/>
            <p:nvPr/>
          </p:nvSpPr>
          <p:spPr>
            <a:xfrm>
              <a:off x="789088" y="85900"/>
              <a:ext cx="318575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3200" dirty="0">
                  <a:latin typeface="Amasis MT Pro Black" panose="02040A04050005020304" pitchFamily="18" charset="0"/>
                  <a:ea typeface="Ebrima" panose="02000000000000000000" pitchFamily="2" charset="0"/>
                  <a:cs typeface="Ebrima" panose="02000000000000000000" pitchFamily="2" charset="0"/>
                </a:rPr>
                <a:t>APPOINTMENT</a:t>
              </a:r>
            </a:p>
          </p:txBody>
        </p:sp>
        <p:sp>
          <p:nvSpPr>
            <p:cNvPr id="57" name="TextBox 56">
              <a:hlinkClick r:id="rId8" action="ppaction://hlinksldjump"/>
              <a:extLst>
                <a:ext uri="{FF2B5EF4-FFF2-40B4-BE49-F238E27FC236}">
                  <a16:creationId xmlns:a16="http://schemas.microsoft.com/office/drawing/2014/main" id="{7CDF78BD-D11D-401F-96DB-2861B56F7EA2}"/>
                </a:ext>
              </a:extLst>
            </p:cNvPr>
            <p:cNvSpPr txBox="1"/>
            <p:nvPr/>
          </p:nvSpPr>
          <p:spPr>
            <a:xfrm>
              <a:off x="4242592" y="85898"/>
              <a:ext cx="318575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3200" dirty="0">
                  <a:latin typeface="Amasis MT Pro Black" panose="02040A04050005020304" pitchFamily="18" charset="0"/>
                  <a:ea typeface="Ebrima" panose="02000000000000000000" pitchFamily="2" charset="0"/>
                  <a:cs typeface="Ebrima" panose="02000000000000000000" pitchFamily="2" charset="0"/>
                </a:rPr>
                <a:t>PROFILE</a:t>
              </a:r>
            </a:p>
          </p:txBody>
        </p:sp>
        <p:sp>
          <p:nvSpPr>
            <p:cNvPr id="58" name="TextBox 57">
              <a:hlinkClick r:id="rId9" action="ppaction://hlinksldjump"/>
              <a:extLst>
                <a:ext uri="{FF2B5EF4-FFF2-40B4-BE49-F238E27FC236}">
                  <a16:creationId xmlns:a16="http://schemas.microsoft.com/office/drawing/2014/main" id="{D2E7F643-5539-46CC-A6FE-FC75B95D4FEA}"/>
                </a:ext>
              </a:extLst>
            </p:cNvPr>
            <p:cNvSpPr txBox="1"/>
            <p:nvPr/>
          </p:nvSpPr>
          <p:spPr>
            <a:xfrm>
              <a:off x="7728954" y="85899"/>
              <a:ext cx="318575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3200" dirty="0">
                  <a:latin typeface="Amasis MT Pro Black" panose="02040A04050005020304" pitchFamily="18" charset="0"/>
                  <a:ea typeface="Ebrima" panose="02000000000000000000" pitchFamily="2" charset="0"/>
                  <a:cs typeface="Ebrima" panose="02000000000000000000" pitchFamily="2" charset="0"/>
                </a:rPr>
                <a:t>ABOUT</a:t>
              </a:r>
            </a:p>
          </p:txBody>
        </p: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9A01AA0D-A12D-4443-A511-078136CB828B}"/>
                </a:ext>
              </a:extLst>
            </p:cNvPr>
            <p:cNvCxnSpPr/>
            <p:nvPr/>
          </p:nvCxnSpPr>
          <p:spPr>
            <a:xfrm>
              <a:off x="4076874" y="107279"/>
              <a:ext cx="0" cy="56339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D4A38B10-3C52-4987-8EC1-5F72183AA94E}"/>
                </a:ext>
              </a:extLst>
            </p:cNvPr>
            <p:cNvCxnSpPr/>
            <p:nvPr/>
          </p:nvCxnSpPr>
          <p:spPr>
            <a:xfrm>
              <a:off x="7594063" y="122772"/>
              <a:ext cx="0" cy="56339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2" name="Rectangle: Rounded Corners 41">
            <a:hlinkClick r:id="rId4" action="ppaction://hlinksldjump"/>
            <a:extLst>
              <a:ext uri="{FF2B5EF4-FFF2-40B4-BE49-F238E27FC236}">
                <a16:creationId xmlns:a16="http://schemas.microsoft.com/office/drawing/2014/main" id="{8150CD72-72B3-4506-89F9-C276A1A4F233}"/>
              </a:ext>
            </a:extLst>
          </p:cNvPr>
          <p:cNvSpPr/>
          <p:nvPr/>
        </p:nvSpPr>
        <p:spPr>
          <a:xfrm>
            <a:off x="9130929" y="5296967"/>
            <a:ext cx="2428970" cy="286113"/>
          </a:xfrm>
          <a:prstGeom prst="roundRect">
            <a:avLst/>
          </a:prstGeom>
          <a:solidFill>
            <a:schemeClr val="bg2">
              <a:lumMod val="10000"/>
              <a:lumOff val="90000"/>
            </a:schemeClr>
          </a:solidFill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>
                <a:solidFill>
                  <a:schemeClr val="bg1"/>
                </a:solidFill>
                <a:hlinkClick r:id="rId10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Cancel Appointment</a:t>
            </a:r>
            <a:endParaRPr lang="en-US" u="sng" dirty="0">
              <a:solidFill>
                <a:schemeClr val="bg1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FC2EA3C-1415-4497-8C18-EF62F693D5B0}"/>
              </a:ext>
            </a:extLst>
          </p:cNvPr>
          <p:cNvSpPr/>
          <p:nvPr/>
        </p:nvSpPr>
        <p:spPr>
          <a:xfrm>
            <a:off x="6952129" y="2537329"/>
            <a:ext cx="376518" cy="1269700"/>
          </a:xfrm>
          <a:prstGeom prst="rect">
            <a:avLst/>
          </a:prstGeom>
          <a:solidFill>
            <a:srgbClr val="FF0000">
              <a:alpha val="54000"/>
            </a:srgbClr>
          </a:solidFill>
          <a:ln>
            <a:solidFill>
              <a:srgbClr val="FF000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195569B-1766-479B-8D69-D21022B415AF}"/>
              </a:ext>
            </a:extLst>
          </p:cNvPr>
          <p:cNvSpPr/>
          <p:nvPr/>
        </p:nvSpPr>
        <p:spPr>
          <a:xfrm>
            <a:off x="9525000" y="2537329"/>
            <a:ext cx="376518" cy="1269700"/>
          </a:xfrm>
          <a:prstGeom prst="rect">
            <a:avLst/>
          </a:prstGeom>
          <a:solidFill>
            <a:srgbClr val="FF0000">
              <a:alpha val="54000"/>
            </a:srgbClr>
          </a:solidFill>
          <a:ln>
            <a:solidFill>
              <a:srgbClr val="FF000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13755E7-6983-4831-ACD4-2BDC65ECA6A5}"/>
              </a:ext>
            </a:extLst>
          </p:cNvPr>
          <p:cNvSpPr txBox="1"/>
          <p:nvPr/>
        </p:nvSpPr>
        <p:spPr>
          <a:xfrm>
            <a:off x="5987572" y="911800"/>
            <a:ext cx="25177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>
                <a:solidFill>
                  <a:schemeClr val="bg1"/>
                </a:solidFill>
                <a:latin typeface="Biome Light" panose="020B0502040204020203" pitchFamily="34" charset="0"/>
                <a:cs typeface="Biome Light" panose="020B0502040204020203" pitchFamily="34" charset="0"/>
              </a:rPr>
              <a:t>Select a date</a:t>
            </a:r>
          </a:p>
        </p:txBody>
      </p:sp>
    </p:spTree>
    <p:extLst>
      <p:ext uri="{BB962C8B-B14F-4D97-AF65-F5344CB8AC3E}">
        <p14:creationId xmlns:p14="http://schemas.microsoft.com/office/powerpoint/2010/main" val="23968296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BFBFB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CFC9456-C59D-B8EF-C5F7-472BDD8E78FE}"/>
              </a:ext>
            </a:extLst>
          </p:cNvPr>
          <p:cNvSpPr txBox="1"/>
          <p:nvPr/>
        </p:nvSpPr>
        <p:spPr>
          <a:xfrm>
            <a:off x="337706" y="911805"/>
            <a:ext cx="25177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>
                <a:solidFill>
                  <a:schemeClr val="bg1"/>
                </a:solidFill>
                <a:latin typeface="Biome Light" panose="020B0502040204020203" pitchFamily="34" charset="0"/>
                <a:cs typeface="Biome Light" panose="020B0502040204020203" pitchFamily="34" charset="0"/>
              </a:rPr>
              <a:t>Select document/s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7873BD0-0375-51A1-B93B-6AC339855C8B}"/>
              </a:ext>
            </a:extLst>
          </p:cNvPr>
          <p:cNvSpPr/>
          <p:nvPr/>
        </p:nvSpPr>
        <p:spPr>
          <a:xfrm>
            <a:off x="433135" y="1311915"/>
            <a:ext cx="4501721" cy="3107160"/>
          </a:xfrm>
          <a:prstGeom prst="rect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>
              <a:solidFill>
                <a:schemeClr val="bg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2726A19-BA99-D760-C451-15F7148672EB}"/>
              </a:ext>
            </a:extLst>
          </p:cNvPr>
          <p:cNvGrpSpPr/>
          <p:nvPr/>
        </p:nvGrpSpPr>
        <p:grpSpPr>
          <a:xfrm>
            <a:off x="749506" y="1574019"/>
            <a:ext cx="3066713" cy="338554"/>
            <a:chOff x="7287821" y="4927953"/>
            <a:chExt cx="3066713" cy="338554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377DAD8-AE6D-09E3-FE75-690A539B082F}"/>
                </a:ext>
              </a:extLst>
            </p:cNvPr>
            <p:cNvSpPr/>
            <p:nvPr/>
          </p:nvSpPr>
          <p:spPr>
            <a:xfrm>
              <a:off x="7287821" y="5007528"/>
              <a:ext cx="212799" cy="195812"/>
            </a:xfrm>
            <a:prstGeom prst="rect">
              <a:avLst/>
            </a:prstGeom>
            <a:noFill/>
            <a:ln w="9525" cap="flat" cmpd="sng" algn="ctr">
              <a:solidFill>
                <a:schemeClr val="bg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PH" sz="3600" dirty="0">
                <a:solidFill>
                  <a:schemeClr val="bg1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64E1BF1-8074-BC15-1CFE-F0034367B77A}"/>
                </a:ext>
              </a:extLst>
            </p:cNvPr>
            <p:cNvSpPr txBox="1"/>
            <p:nvPr/>
          </p:nvSpPr>
          <p:spPr>
            <a:xfrm>
              <a:off x="7500179" y="4927953"/>
              <a:ext cx="285435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1600" dirty="0">
                  <a:solidFill>
                    <a:schemeClr val="bg1"/>
                  </a:solidFill>
                </a:rPr>
                <a:t>COR (Certificate of Registration)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3373CF7-7FF1-5394-D887-38153AA9CDBA}"/>
              </a:ext>
            </a:extLst>
          </p:cNvPr>
          <p:cNvGrpSpPr/>
          <p:nvPr/>
        </p:nvGrpSpPr>
        <p:grpSpPr>
          <a:xfrm>
            <a:off x="753171" y="1935145"/>
            <a:ext cx="2811123" cy="338554"/>
            <a:chOff x="7287821" y="4927953"/>
            <a:chExt cx="2811123" cy="338554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2ACA718F-B080-0D33-257C-F3EB355EF572}"/>
                </a:ext>
              </a:extLst>
            </p:cNvPr>
            <p:cNvSpPr/>
            <p:nvPr/>
          </p:nvSpPr>
          <p:spPr>
            <a:xfrm>
              <a:off x="7287821" y="5007528"/>
              <a:ext cx="212799" cy="195812"/>
            </a:xfrm>
            <a:prstGeom prst="rect">
              <a:avLst/>
            </a:prstGeom>
            <a:noFill/>
            <a:ln w="9525" cap="flat" cmpd="sng" algn="ctr">
              <a:solidFill>
                <a:schemeClr val="bg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PH" sz="3600" dirty="0">
                <a:solidFill>
                  <a:schemeClr val="bg1"/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E2F7546-DB76-30C2-5638-C1EA158263E6}"/>
                </a:ext>
              </a:extLst>
            </p:cNvPr>
            <p:cNvSpPr txBox="1"/>
            <p:nvPr/>
          </p:nvSpPr>
          <p:spPr>
            <a:xfrm>
              <a:off x="7500180" y="4927953"/>
              <a:ext cx="259876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1600" dirty="0">
                  <a:solidFill>
                    <a:schemeClr val="bg1"/>
                  </a:solidFill>
                </a:rPr>
                <a:t>TOR (Transcript of Record)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5213E27-3595-4381-EB16-051C53C38022}"/>
              </a:ext>
            </a:extLst>
          </p:cNvPr>
          <p:cNvGrpSpPr/>
          <p:nvPr/>
        </p:nvGrpSpPr>
        <p:grpSpPr>
          <a:xfrm>
            <a:off x="753171" y="2302291"/>
            <a:ext cx="2811123" cy="338554"/>
            <a:chOff x="7287821" y="4927953"/>
            <a:chExt cx="2811123" cy="338554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FD3CA476-D3DA-846E-9631-E0AED483899E}"/>
                </a:ext>
              </a:extLst>
            </p:cNvPr>
            <p:cNvSpPr/>
            <p:nvPr/>
          </p:nvSpPr>
          <p:spPr>
            <a:xfrm>
              <a:off x="7287821" y="5007528"/>
              <a:ext cx="212799" cy="195812"/>
            </a:xfrm>
            <a:prstGeom prst="rect">
              <a:avLst/>
            </a:prstGeom>
            <a:noFill/>
            <a:ln w="9525" cap="flat" cmpd="sng" algn="ctr">
              <a:solidFill>
                <a:schemeClr val="bg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PH" sz="3600" dirty="0">
                <a:solidFill>
                  <a:schemeClr val="bg1"/>
                </a:solidFill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937948A-9AE8-4738-AFB4-0386D6C1B880}"/>
                </a:ext>
              </a:extLst>
            </p:cNvPr>
            <p:cNvSpPr txBox="1"/>
            <p:nvPr/>
          </p:nvSpPr>
          <p:spPr>
            <a:xfrm>
              <a:off x="7500180" y="4927953"/>
              <a:ext cx="259876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1600" dirty="0">
                  <a:solidFill>
                    <a:schemeClr val="bg1"/>
                  </a:solidFill>
                </a:rPr>
                <a:t>Copy of Diploma</a:t>
              </a:r>
            </a:p>
          </p:txBody>
        </p: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AA39CEEB-86DB-9386-3F60-E45ABCA8C995}"/>
              </a:ext>
            </a:extLst>
          </p:cNvPr>
          <p:cNvSpPr/>
          <p:nvPr/>
        </p:nvSpPr>
        <p:spPr>
          <a:xfrm>
            <a:off x="6096000" y="1311915"/>
            <a:ext cx="4501721" cy="537491"/>
          </a:xfrm>
          <a:prstGeom prst="rect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>
                <a:solidFill>
                  <a:schemeClr val="bg1"/>
                </a:solidFill>
                <a:latin typeface="Biome Light" panose="020B0502040204020203" pitchFamily="34" charset="0"/>
                <a:cs typeface="Biome Light" panose="020B0502040204020203" pitchFamily="34" charset="0"/>
              </a:rPr>
              <a:t>Wednesday,	October	2,	2024</a:t>
            </a:r>
          </a:p>
        </p:txBody>
      </p:sp>
      <p:sp>
        <p:nvSpPr>
          <p:cNvPr id="40" name="Arrow: Down 39">
            <a:hlinkClick r:id="rId2" action="ppaction://hlinksldjump"/>
            <a:extLst>
              <a:ext uri="{FF2B5EF4-FFF2-40B4-BE49-F238E27FC236}">
                <a16:creationId xmlns:a16="http://schemas.microsoft.com/office/drawing/2014/main" id="{28F9A65A-A4E5-C324-447F-071938DCA4FC}"/>
              </a:ext>
            </a:extLst>
          </p:cNvPr>
          <p:cNvSpPr/>
          <p:nvPr/>
        </p:nvSpPr>
        <p:spPr>
          <a:xfrm>
            <a:off x="10193310" y="1489403"/>
            <a:ext cx="304209" cy="194333"/>
          </a:xfrm>
          <a:prstGeom prst="down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dirty="0">
              <a:solidFill>
                <a:schemeClr val="bg1"/>
              </a:solidFill>
            </a:endParaRPr>
          </a:p>
        </p:txBody>
      </p:sp>
      <p:graphicFrame>
        <p:nvGraphicFramePr>
          <p:cNvPr id="45" name="Table 44">
            <a:extLst>
              <a:ext uri="{FF2B5EF4-FFF2-40B4-BE49-F238E27FC236}">
                <a16:creationId xmlns:a16="http://schemas.microsoft.com/office/drawing/2014/main" id="{B5B78C66-9D64-C900-AA96-49FBDFD985E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63638" y="4883769"/>
          <a:ext cx="8413956" cy="1112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804652">
                  <a:extLst>
                    <a:ext uri="{9D8B030D-6E8A-4147-A177-3AD203B41FA5}">
                      <a16:colId xmlns:a16="http://schemas.microsoft.com/office/drawing/2014/main" val="2510447804"/>
                    </a:ext>
                  </a:extLst>
                </a:gridCol>
                <a:gridCol w="2804652">
                  <a:extLst>
                    <a:ext uri="{9D8B030D-6E8A-4147-A177-3AD203B41FA5}">
                      <a16:colId xmlns:a16="http://schemas.microsoft.com/office/drawing/2014/main" val="3887000075"/>
                    </a:ext>
                  </a:extLst>
                </a:gridCol>
                <a:gridCol w="2804652">
                  <a:extLst>
                    <a:ext uri="{9D8B030D-6E8A-4147-A177-3AD203B41FA5}">
                      <a16:colId xmlns:a16="http://schemas.microsoft.com/office/drawing/2014/main" val="36681167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dirty="0">
                          <a:latin typeface="Amasis MT Pro Black" panose="02040A04050005020304"/>
                        </a:rPr>
                        <a:t>TYPE OF DOCUMENT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>
                          <a:latin typeface="Amasis MT Pro Black" panose="02040A04050005020304"/>
                        </a:rPr>
                        <a:t>DATE OF PICK 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>
                          <a:latin typeface="Amasis MT Pro Black" panose="02040A04050005020304"/>
                        </a:rPr>
                        <a:t>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7037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dirty="0">
                          <a:latin typeface="Amasis MT Pro Black" panose="02040A04050005020304"/>
                        </a:rPr>
                        <a:t>Certificate of Registration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>
                          <a:latin typeface="Amasis MT Pro Black" panose="02040A04050005020304"/>
                        </a:rPr>
                        <a:t>10/01/2024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>
                          <a:latin typeface="Amasis MT Pro Black" panose="02040A04050005020304"/>
                        </a:rPr>
                        <a:t>Canceled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25787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0604984"/>
                  </a:ext>
                </a:extLst>
              </a:tr>
            </a:tbl>
          </a:graphicData>
        </a:graphic>
      </p:graphicFrame>
      <p:sp>
        <p:nvSpPr>
          <p:cNvPr id="41" name="TextBox 40">
            <a:extLst>
              <a:ext uri="{FF2B5EF4-FFF2-40B4-BE49-F238E27FC236}">
                <a16:creationId xmlns:a16="http://schemas.microsoft.com/office/drawing/2014/main" id="{5777A53E-4C2E-4632-AE1C-51BA2930434C}"/>
              </a:ext>
            </a:extLst>
          </p:cNvPr>
          <p:cNvSpPr txBox="1"/>
          <p:nvPr/>
        </p:nvSpPr>
        <p:spPr>
          <a:xfrm>
            <a:off x="463638" y="4423178"/>
            <a:ext cx="23085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>
                <a:solidFill>
                  <a:schemeClr val="bg1"/>
                </a:solidFill>
                <a:latin typeface="Biome Light" panose="020B0502040204020203" pitchFamily="34" charset="0"/>
                <a:cs typeface="Biome Light" panose="020B0502040204020203" pitchFamily="34" charset="0"/>
              </a:rPr>
              <a:t>Appointment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918FF635-AFDD-4169-8C66-90A025951194}"/>
              </a:ext>
            </a:extLst>
          </p:cNvPr>
          <p:cNvGrpSpPr/>
          <p:nvPr/>
        </p:nvGrpSpPr>
        <p:grpSpPr>
          <a:xfrm>
            <a:off x="-242352" y="-225822"/>
            <a:ext cx="12434352" cy="1306042"/>
            <a:chOff x="-242352" y="-225822"/>
            <a:chExt cx="12434352" cy="1306042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F8329B3C-5418-4C34-BC18-33D2BBDCD002}"/>
                </a:ext>
              </a:extLst>
            </p:cNvPr>
            <p:cNvGrpSpPr/>
            <p:nvPr/>
          </p:nvGrpSpPr>
          <p:grpSpPr>
            <a:xfrm>
              <a:off x="-242352" y="-225822"/>
              <a:ext cx="12434352" cy="1306042"/>
              <a:chOff x="-242352" y="-225822"/>
              <a:chExt cx="12434352" cy="1306042"/>
            </a:xfrm>
          </p:grpSpPr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3F02CC61-BA93-44B6-9665-F51F82B349F9}"/>
                  </a:ext>
                </a:extLst>
              </p:cNvPr>
              <p:cNvSpPr/>
              <p:nvPr/>
            </p:nvSpPr>
            <p:spPr>
              <a:xfrm>
                <a:off x="-39" y="3163"/>
                <a:ext cx="12192039" cy="750250"/>
              </a:xfrm>
              <a:prstGeom prst="rect">
                <a:avLst/>
              </a:prstGeom>
              <a:solidFill>
                <a:srgbClr val="0D45E3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 dirty="0"/>
              </a:p>
            </p:txBody>
          </p:sp>
          <p:pic>
            <p:nvPicPr>
              <p:cNvPr id="61" name="Picture 60" descr="A logo of a company">
                <a:extLst>
                  <a:ext uri="{FF2B5EF4-FFF2-40B4-BE49-F238E27FC236}">
                    <a16:creationId xmlns:a16="http://schemas.microsoft.com/office/drawing/2014/main" id="{FB2A14AC-3E67-472B-8C49-CDBFD18CAC8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242352" y="-225822"/>
                <a:ext cx="1306042" cy="1306042"/>
              </a:xfrm>
              <a:prstGeom prst="rect">
                <a:avLst/>
              </a:prstGeom>
            </p:spPr>
          </p:pic>
        </p:grpSp>
        <p:sp>
          <p:nvSpPr>
            <p:cNvPr id="55" name="TextBox 54">
              <a:hlinkClick r:id="rId5" action="ppaction://hlinksldjump"/>
              <a:extLst>
                <a:ext uri="{FF2B5EF4-FFF2-40B4-BE49-F238E27FC236}">
                  <a16:creationId xmlns:a16="http://schemas.microsoft.com/office/drawing/2014/main" id="{F70F3C5D-F561-41CB-95EA-CC4C427EE1ED}"/>
                </a:ext>
              </a:extLst>
            </p:cNvPr>
            <p:cNvSpPr txBox="1"/>
            <p:nvPr/>
          </p:nvSpPr>
          <p:spPr>
            <a:xfrm>
              <a:off x="789088" y="85900"/>
              <a:ext cx="318575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3200" dirty="0">
                  <a:latin typeface="Amasis MT Pro Black" panose="02040A04050005020304" pitchFamily="18" charset="0"/>
                  <a:ea typeface="Ebrima" panose="02000000000000000000" pitchFamily="2" charset="0"/>
                  <a:cs typeface="Ebrima" panose="02000000000000000000" pitchFamily="2" charset="0"/>
                </a:rPr>
                <a:t>APPOINTMENT</a:t>
              </a:r>
            </a:p>
          </p:txBody>
        </p:sp>
        <p:sp>
          <p:nvSpPr>
            <p:cNvPr id="56" name="TextBox 55">
              <a:hlinkClick r:id="rId6" action="ppaction://hlinksldjump"/>
              <a:extLst>
                <a:ext uri="{FF2B5EF4-FFF2-40B4-BE49-F238E27FC236}">
                  <a16:creationId xmlns:a16="http://schemas.microsoft.com/office/drawing/2014/main" id="{84F2696D-D211-446C-A69D-DCF1653C35C4}"/>
                </a:ext>
              </a:extLst>
            </p:cNvPr>
            <p:cNvSpPr txBox="1"/>
            <p:nvPr/>
          </p:nvSpPr>
          <p:spPr>
            <a:xfrm>
              <a:off x="4242592" y="85898"/>
              <a:ext cx="318575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3200" dirty="0">
                  <a:latin typeface="Amasis MT Pro Black" panose="02040A04050005020304" pitchFamily="18" charset="0"/>
                  <a:ea typeface="Ebrima" panose="02000000000000000000" pitchFamily="2" charset="0"/>
                  <a:cs typeface="Ebrima" panose="02000000000000000000" pitchFamily="2" charset="0"/>
                </a:rPr>
                <a:t>PROFILE</a:t>
              </a:r>
            </a:p>
          </p:txBody>
        </p:sp>
        <p:sp>
          <p:nvSpPr>
            <p:cNvPr id="57" name="TextBox 56">
              <a:hlinkClick r:id="rId7" action="ppaction://hlinksldjump"/>
              <a:extLst>
                <a:ext uri="{FF2B5EF4-FFF2-40B4-BE49-F238E27FC236}">
                  <a16:creationId xmlns:a16="http://schemas.microsoft.com/office/drawing/2014/main" id="{74D871BD-1AD8-4B46-874E-A437D7387916}"/>
                </a:ext>
              </a:extLst>
            </p:cNvPr>
            <p:cNvSpPr txBox="1"/>
            <p:nvPr/>
          </p:nvSpPr>
          <p:spPr>
            <a:xfrm>
              <a:off x="7728954" y="85899"/>
              <a:ext cx="318575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3200" dirty="0">
                  <a:latin typeface="Amasis MT Pro Black" panose="02040A04050005020304" pitchFamily="18" charset="0"/>
                  <a:ea typeface="Ebrima" panose="02000000000000000000" pitchFamily="2" charset="0"/>
                  <a:cs typeface="Ebrima" panose="02000000000000000000" pitchFamily="2" charset="0"/>
                </a:rPr>
                <a:t>ABOUT</a:t>
              </a:r>
            </a:p>
          </p:txBody>
        </p: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4CC2F22D-9573-4CDC-BC5A-0921F35347E1}"/>
                </a:ext>
              </a:extLst>
            </p:cNvPr>
            <p:cNvCxnSpPr/>
            <p:nvPr/>
          </p:nvCxnSpPr>
          <p:spPr>
            <a:xfrm>
              <a:off x="4076874" y="107279"/>
              <a:ext cx="0" cy="56339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CE4E560C-2F66-4C98-8B08-25B2CD2C8654}"/>
                </a:ext>
              </a:extLst>
            </p:cNvPr>
            <p:cNvCxnSpPr/>
            <p:nvPr/>
          </p:nvCxnSpPr>
          <p:spPr>
            <a:xfrm>
              <a:off x="7594063" y="122772"/>
              <a:ext cx="0" cy="56339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30" name="Picture 29">
            <a:extLst>
              <a:ext uri="{FF2B5EF4-FFF2-40B4-BE49-F238E27FC236}">
                <a16:creationId xmlns:a16="http://schemas.microsoft.com/office/drawing/2014/main" id="{738A99EF-BAE6-40E0-A18B-B561EA92B32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43561" y="1849406"/>
            <a:ext cx="3169571" cy="2275948"/>
          </a:xfrm>
          <a:prstGeom prst="rect">
            <a:avLst/>
          </a:prstGeom>
        </p:spPr>
      </p:pic>
      <p:sp>
        <p:nvSpPr>
          <p:cNvPr id="42" name="Rectangle 41">
            <a:hlinkClick r:id="rId9" action="ppaction://hlinksldjump"/>
            <a:extLst>
              <a:ext uri="{FF2B5EF4-FFF2-40B4-BE49-F238E27FC236}">
                <a16:creationId xmlns:a16="http://schemas.microsoft.com/office/drawing/2014/main" id="{DA1516FC-29CD-40DD-A1D5-853CAC9B1D13}"/>
              </a:ext>
            </a:extLst>
          </p:cNvPr>
          <p:cNvSpPr/>
          <p:nvPr/>
        </p:nvSpPr>
        <p:spPr>
          <a:xfrm>
            <a:off x="7387628" y="4336774"/>
            <a:ext cx="2308590" cy="32607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Submit Appointment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D609FC9-A58B-4DCD-9306-E5726EC0F50B}"/>
              </a:ext>
            </a:extLst>
          </p:cNvPr>
          <p:cNvSpPr/>
          <p:nvPr/>
        </p:nvSpPr>
        <p:spPr>
          <a:xfrm>
            <a:off x="6952129" y="2537329"/>
            <a:ext cx="376518" cy="1269700"/>
          </a:xfrm>
          <a:prstGeom prst="rect">
            <a:avLst/>
          </a:prstGeom>
          <a:solidFill>
            <a:srgbClr val="FF0000">
              <a:alpha val="54000"/>
            </a:srgbClr>
          </a:solidFill>
          <a:ln>
            <a:solidFill>
              <a:srgbClr val="FF000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C45A932-5EC9-41BC-9764-C7B9287D96CE}"/>
              </a:ext>
            </a:extLst>
          </p:cNvPr>
          <p:cNvSpPr/>
          <p:nvPr/>
        </p:nvSpPr>
        <p:spPr>
          <a:xfrm>
            <a:off x="9525000" y="2537329"/>
            <a:ext cx="376518" cy="1269700"/>
          </a:xfrm>
          <a:prstGeom prst="rect">
            <a:avLst/>
          </a:prstGeom>
          <a:solidFill>
            <a:srgbClr val="FF0000">
              <a:alpha val="54000"/>
            </a:srgbClr>
          </a:solidFill>
          <a:ln>
            <a:solidFill>
              <a:srgbClr val="FF000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DB6CB1D-36BF-488C-8DDC-440F8B7261AE}"/>
              </a:ext>
            </a:extLst>
          </p:cNvPr>
          <p:cNvSpPr txBox="1"/>
          <p:nvPr/>
        </p:nvSpPr>
        <p:spPr>
          <a:xfrm>
            <a:off x="5987572" y="911800"/>
            <a:ext cx="25177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>
                <a:solidFill>
                  <a:schemeClr val="bg1"/>
                </a:solidFill>
                <a:latin typeface="Biome Light" panose="020B0502040204020203" pitchFamily="34" charset="0"/>
                <a:cs typeface="Biome Light" panose="020B0502040204020203" pitchFamily="34" charset="0"/>
              </a:rPr>
              <a:t>Select a date</a:t>
            </a:r>
          </a:p>
        </p:txBody>
      </p:sp>
    </p:spTree>
    <p:extLst>
      <p:ext uri="{BB962C8B-B14F-4D97-AF65-F5344CB8AC3E}">
        <p14:creationId xmlns:p14="http://schemas.microsoft.com/office/powerpoint/2010/main" val="2962608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roup 82">
            <a:extLst>
              <a:ext uri="{FF2B5EF4-FFF2-40B4-BE49-F238E27FC236}">
                <a16:creationId xmlns:a16="http://schemas.microsoft.com/office/drawing/2014/main" id="{1A0F0DBA-468F-3654-94DE-DDEE40C6186F}"/>
              </a:ext>
            </a:extLst>
          </p:cNvPr>
          <p:cNvGrpSpPr/>
          <p:nvPr/>
        </p:nvGrpSpPr>
        <p:grpSpPr>
          <a:xfrm>
            <a:off x="2783172" y="0"/>
            <a:ext cx="7079107" cy="6858000"/>
            <a:chOff x="2783172" y="0"/>
            <a:chExt cx="7079107" cy="6858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388BB90-5879-E4FD-E25F-FE348414DA2E}"/>
                </a:ext>
              </a:extLst>
            </p:cNvPr>
            <p:cNvSpPr/>
            <p:nvPr/>
          </p:nvSpPr>
          <p:spPr>
            <a:xfrm>
              <a:off x="2783172" y="9914"/>
              <a:ext cx="6625653" cy="6848086"/>
            </a:xfrm>
            <a:prstGeom prst="rect">
              <a:avLst/>
            </a:prstGeom>
            <a:solidFill>
              <a:schemeClr val="tx1">
                <a:lumMod val="75000"/>
              </a:schemeClr>
            </a:solidFill>
            <a:ln>
              <a:solidFill>
                <a:schemeClr val="bg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200" dirty="0">
                <a:solidFill>
                  <a:schemeClr val="tx1">
                    <a:lumMod val="65000"/>
                  </a:schemeClr>
                </a:solidFill>
              </a:endParaRPr>
            </a:p>
          </p:txBody>
        </p: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A289598D-59EB-1AAC-289D-5D84F6BC0645}"/>
                </a:ext>
              </a:extLst>
            </p:cNvPr>
            <p:cNvGrpSpPr/>
            <p:nvPr/>
          </p:nvGrpSpPr>
          <p:grpSpPr>
            <a:xfrm>
              <a:off x="2783173" y="0"/>
              <a:ext cx="7079106" cy="1259493"/>
              <a:chOff x="2783173" y="0"/>
              <a:chExt cx="7079106" cy="1259493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1A6C704-C0D9-DA68-DB0E-73A8B655EEE4}"/>
                  </a:ext>
                </a:extLst>
              </p:cNvPr>
              <p:cNvSpPr/>
              <p:nvPr/>
            </p:nvSpPr>
            <p:spPr>
              <a:xfrm>
                <a:off x="2783173" y="0"/>
                <a:ext cx="6625653" cy="1259493"/>
              </a:xfrm>
              <a:prstGeom prst="rect">
                <a:avLst/>
              </a:prstGeom>
              <a:solidFill>
                <a:srgbClr val="0D45E3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 dirty="0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5DF187E-1992-2408-4467-46972D2CADB5}"/>
                  </a:ext>
                </a:extLst>
              </p:cNvPr>
              <p:cNvSpPr txBox="1"/>
              <p:nvPr/>
            </p:nvSpPr>
            <p:spPr>
              <a:xfrm>
                <a:off x="3962402" y="217723"/>
                <a:ext cx="589987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PH" sz="4800" dirty="0">
                    <a:latin typeface="Amasis MT Pro Black" panose="02040A04050005020304" pitchFamily="18" charset="0"/>
                    <a:ea typeface="Ebrima" panose="02000000000000000000" pitchFamily="2" charset="0"/>
                    <a:cs typeface="Ebrima" panose="02000000000000000000" pitchFamily="2" charset="0"/>
                  </a:rPr>
                  <a:t>Registrar Office</a:t>
                </a:r>
              </a:p>
            </p:txBody>
          </p:sp>
        </p:grpSp>
      </p:grpSp>
      <p:pic>
        <p:nvPicPr>
          <p:cNvPr id="2" name="Picture 1" descr="A logo of a company&#10;&#10;Description automatically generated">
            <a:extLst>
              <a:ext uri="{FF2B5EF4-FFF2-40B4-BE49-F238E27FC236}">
                <a16:creationId xmlns:a16="http://schemas.microsoft.com/office/drawing/2014/main" id="{EF3D0023-CF1E-C520-257A-A975E949C8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8681" y="-159612"/>
            <a:ext cx="1707532" cy="1707532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07BFC31-00F1-4385-BDE7-2DFDC2D9FF23}"/>
              </a:ext>
            </a:extLst>
          </p:cNvPr>
          <p:cNvSpPr/>
          <p:nvPr/>
        </p:nvSpPr>
        <p:spPr>
          <a:xfrm>
            <a:off x="3670425" y="1965886"/>
            <a:ext cx="4851150" cy="3737797"/>
          </a:xfrm>
          <a:prstGeom prst="roundRect">
            <a:avLst>
              <a:gd name="adj" fmla="val 5283"/>
            </a:avLst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7D0377E-ACDB-4C53-88F2-EE0714E00525}"/>
              </a:ext>
            </a:extLst>
          </p:cNvPr>
          <p:cNvSpPr txBox="1"/>
          <p:nvPr/>
        </p:nvSpPr>
        <p:spPr>
          <a:xfrm>
            <a:off x="4944321" y="2235137"/>
            <a:ext cx="23033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400" b="1" dirty="0">
                <a:solidFill>
                  <a:schemeClr val="bg1"/>
                </a:solidFill>
                <a:latin typeface="Amasis MT Pro Black" panose="02040A04050005020304" pitchFamily="18" charset="0"/>
                <a:ea typeface="Ebrima" panose="02000000000000000000" pitchFamily="2" charset="0"/>
                <a:cs typeface="Ebrima" panose="02000000000000000000" pitchFamily="2" charset="0"/>
              </a:rPr>
              <a:t>Registrar Office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F4FDC26-675F-4B1C-AFA1-FEF0A84FC565}"/>
              </a:ext>
            </a:extLst>
          </p:cNvPr>
          <p:cNvSpPr txBox="1"/>
          <p:nvPr/>
        </p:nvSpPr>
        <p:spPr>
          <a:xfrm>
            <a:off x="4567681" y="2706716"/>
            <a:ext cx="30566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dirty="0">
                <a:solidFill>
                  <a:schemeClr val="bg1"/>
                </a:solidFill>
                <a:latin typeface="Amasis MT Pro Black" panose="02040A04050005020304" pitchFamily="18" charset="0"/>
                <a:ea typeface="Ebrima" panose="02000000000000000000" pitchFamily="2" charset="0"/>
                <a:cs typeface="Ebrima" panose="02000000000000000000" pitchFamily="2" charset="0"/>
              </a:rPr>
              <a:t>Remember your password? </a:t>
            </a:r>
            <a:r>
              <a:rPr lang="en-PH" sz="1400" u="sng" dirty="0">
                <a:solidFill>
                  <a:schemeClr val="accent2">
                    <a:lumMod val="50000"/>
                  </a:schemeClr>
                </a:solidFill>
                <a:latin typeface="Amasis MT Pro Black" panose="02040A04050005020304" pitchFamily="18" charset="0"/>
                <a:ea typeface="Ebrima" panose="02000000000000000000" pitchFamily="2" charset="0"/>
                <a:cs typeface="Ebrima" panose="02000000000000000000" pitchFamily="2" charset="0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Login here</a:t>
            </a:r>
            <a:endParaRPr lang="en-PH" sz="1400" u="sng" dirty="0">
              <a:solidFill>
                <a:schemeClr val="accent2">
                  <a:lumMod val="50000"/>
                </a:schemeClr>
              </a:solidFill>
              <a:latin typeface="Amasis MT Pro Black" panose="02040A04050005020304" pitchFamily="18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FBB1FFF-BC7D-4CA3-B805-35498502FB9F}"/>
              </a:ext>
            </a:extLst>
          </p:cNvPr>
          <p:cNvSpPr txBox="1"/>
          <p:nvPr/>
        </p:nvSpPr>
        <p:spPr>
          <a:xfrm>
            <a:off x="4191042" y="3364296"/>
            <a:ext cx="30566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b="1" dirty="0">
                <a:solidFill>
                  <a:schemeClr val="bg1"/>
                </a:solidFill>
                <a:latin typeface="Amasis MT Pro Black" panose="02040A04050005020304" pitchFamily="18" charset="0"/>
                <a:ea typeface="Ebrima" panose="02000000000000000000" pitchFamily="2" charset="0"/>
                <a:cs typeface="Ebrima" panose="02000000000000000000" pitchFamily="2" charset="0"/>
              </a:rPr>
              <a:t>Email Address</a:t>
            </a:r>
            <a:endParaRPr lang="en-PH" sz="1400" b="1" u="sng" dirty="0">
              <a:solidFill>
                <a:schemeClr val="accent2">
                  <a:lumMod val="75000"/>
                </a:schemeClr>
              </a:solidFill>
              <a:latin typeface="Amasis MT Pro Black" panose="02040A04050005020304" pitchFamily="18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D4E8586-A69E-487A-8E1E-016CFDA98B89}"/>
              </a:ext>
            </a:extLst>
          </p:cNvPr>
          <p:cNvSpPr/>
          <p:nvPr/>
        </p:nvSpPr>
        <p:spPr>
          <a:xfrm>
            <a:off x="4191042" y="3672073"/>
            <a:ext cx="3820196" cy="41796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: Rounded Corners 27">
            <a:hlinkClick r:id="rId6" action="ppaction://hlinksldjump"/>
            <a:extLst>
              <a:ext uri="{FF2B5EF4-FFF2-40B4-BE49-F238E27FC236}">
                <a16:creationId xmlns:a16="http://schemas.microsoft.com/office/drawing/2014/main" id="{A1B8FA24-1F35-4CEF-9403-06C726B347CB}"/>
              </a:ext>
            </a:extLst>
          </p:cNvPr>
          <p:cNvSpPr/>
          <p:nvPr/>
        </p:nvSpPr>
        <p:spPr>
          <a:xfrm>
            <a:off x="4191042" y="4502868"/>
            <a:ext cx="3820196" cy="41796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Reset Password</a:t>
            </a:r>
          </a:p>
        </p:txBody>
      </p:sp>
    </p:spTree>
    <p:extLst>
      <p:ext uri="{BB962C8B-B14F-4D97-AF65-F5344CB8AC3E}">
        <p14:creationId xmlns:p14="http://schemas.microsoft.com/office/powerpoint/2010/main" val="40155077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BFBFB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CFC9456-C59D-B8EF-C5F7-472BDD8E78FE}"/>
              </a:ext>
            </a:extLst>
          </p:cNvPr>
          <p:cNvSpPr txBox="1"/>
          <p:nvPr/>
        </p:nvSpPr>
        <p:spPr>
          <a:xfrm>
            <a:off x="337706" y="911803"/>
            <a:ext cx="25177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>
                <a:solidFill>
                  <a:schemeClr val="bg1"/>
                </a:solidFill>
                <a:latin typeface="Biome Light" panose="020B0502040204020203" pitchFamily="34" charset="0"/>
                <a:cs typeface="Biome Light" panose="020B0502040204020203" pitchFamily="34" charset="0"/>
              </a:rPr>
              <a:t>Select document/s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7873BD0-0375-51A1-B93B-6AC339855C8B}"/>
              </a:ext>
            </a:extLst>
          </p:cNvPr>
          <p:cNvSpPr/>
          <p:nvPr/>
        </p:nvSpPr>
        <p:spPr>
          <a:xfrm>
            <a:off x="433135" y="1311913"/>
            <a:ext cx="4501721" cy="3107160"/>
          </a:xfrm>
          <a:prstGeom prst="rect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>
              <a:solidFill>
                <a:schemeClr val="bg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2726A19-BA99-D760-C451-15F7148672EB}"/>
              </a:ext>
            </a:extLst>
          </p:cNvPr>
          <p:cNvGrpSpPr/>
          <p:nvPr/>
        </p:nvGrpSpPr>
        <p:grpSpPr>
          <a:xfrm>
            <a:off x="749506" y="1574017"/>
            <a:ext cx="3066713" cy="338554"/>
            <a:chOff x="7287821" y="4927953"/>
            <a:chExt cx="3066713" cy="338554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377DAD8-AE6D-09E3-FE75-690A539B082F}"/>
                </a:ext>
              </a:extLst>
            </p:cNvPr>
            <p:cNvSpPr/>
            <p:nvPr/>
          </p:nvSpPr>
          <p:spPr>
            <a:xfrm>
              <a:off x="7287821" y="5007528"/>
              <a:ext cx="212799" cy="195812"/>
            </a:xfrm>
            <a:prstGeom prst="rect">
              <a:avLst/>
            </a:prstGeom>
            <a:noFill/>
            <a:ln w="9525" cap="flat" cmpd="sng" algn="ctr">
              <a:solidFill>
                <a:schemeClr val="bg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PH" sz="3600" dirty="0">
                <a:solidFill>
                  <a:schemeClr val="bg1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64E1BF1-8074-BC15-1CFE-F0034367B77A}"/>
                </a:ext>
              </a:extLst>
            </p:cNvPr>
            <p:cNvSpPr txBox="1"/>
            <p:nvPr/>
          </p:nvSpPr>
          <p:spPr>
            <a:xfrm>
              <a:off x="7500179" y="4927953"/>
              <a:ext cx="285435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1600" dirty="0">
                  <a:solidFill>
                    <a:schemeClr val="bg1"/>
                  </a:solidFill>
                </a:rPr>
                <a:t>COR (Certificate of Registration)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3373CF7-7FF1-5394-D887-38153AA9CDBA}"/>
              </a:ext>
            </a:extLst>
          </p:cNvPr>
          <p:cNvGrpSpPr/>
          <p:nvPr/>
        </p:nvGrpSpPr>
        <p:grpSpPr>
          <a:xfrm>
            <a:off x="753171" y="1935143"/>
            <a:ext cx="2811123" cy="338554"/>
            <a:chOff x="7287821" y="4927953"/>
            <a:chExt cx="2811123" cy="338554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2ACA718F-B080-0D33-257C-F3EB355EF572}"/>
                </a:ext>
              </a:extLst>
            </p:cNvPr>
            <p:cNvSpPr/>
            <p:nvPr/>
          </p:nvSpPr>
          <p:spPr>
            <a:xfrm>
              <a:off x="7287821" y="5007528"/>
              <a:ext cx="212799" cy="195812"/>
            </a:xfrm>
            <a:prstGeom prst="rect">
              <a:avLst/>
            </a:prstGeom>
            <a:noFill/>
            <a:ln w="9525" cap="flat" cmpd="sng" algn="ctr">
              <a:solidFill>
                <a:schemeClr val="bg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PH" sz="3600" dirty="0">
                <a:solidFill>
                  <a:schemeClr val="bg1"/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E2F7546-DB76-30C2-5638-C1EA158263E6}"/>
                </a:ext>
              </a:extLst>
            </p:cNvPr>
            <p:cNvSpPr txBox="1"/>
            <p:nvPr/>
          </p:nvSpPr>
          <p:spPr>
            <a:xfrm>
              <a:off x="7500180" y="4927953"/>
              <a:ext cx="259876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1600" dirty="0">
                  <a:solidFill>
                    <a:schemeClr val="bg1"/>
                  </a:solidFill>
                </a:rPr>
                <a:t>TOR (Transcript of Record)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5213E27-3595-4381-EB16-051C53C38022}"/>
              </a:ext>
            </a:extLst>
          </p:cNvPr>
          <p:cNvGrpSpPr/>
          <p:nvPr/>
        </p:nvGrpSpPr>
        <p:grpSpPr>
          <a:xfrm>
            <a:off x="753171" y="2302289"/>
            <a:ext cx="2811123" cy="338554"/>
            <a:chOff x="7287821" y="4927953"/>
            <a:chExt cx="2811123" cy="338554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FD3CA476-D3DA-846E-9631-E0AED483899E}"/>
                </a:ext>
              </a:extLst>
            </p:cNvPr>
            <p:cNvSpPr/>
            <p:nvPr/>
          </p:nvSpPr>
          <p:spPr>
            <a:xfrm>
              <a:off x="7287821" y="5007528"/>
              <a:ext cx="212799" cy="195812"/>
            </a:xfrm>
            <a:prstGeom prst="rect">
              <a:avLst/>
            </a:prstGeom>
            <a:noFill/>
            <a:ln w="9525" cap="flat" cmpd="sng" algn="ctr">
              <a:solidFill>
                <a:schemeClr val="bg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PH" sz="3600" dirty="0">
                <a:solidFill>
                  <a:schemeClr val="bg1"/>
                </a:solidFill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937948A-9AE8-4738-AFB4-0386D6C1B880}"/>
                </a:ext>
              </a:extLst>
            </p:cNvPr>
            <p:cNvSpPr txBox="1"/>
            <p:nvPr/>
          </p:nvSpPr>
          <p:spPr>
            <a:xfrm>
              <a:off x="7500180" y="4927953"/>
              <a:ext cx="259876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1600" dirty="0">
                  <a:solidFill>
                    <a:schemeClr val="bg1"/>
                  </a:solidFill>
                </a:rPr>
                <a:t>Copy of Diploma</a:t>
              </a:r>
            </a:p>
          </p:txBody>
        </p: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AA39CEEB-86DB-9386-3F60-E45ABCA8C995}"/>
              </a:ext>
            </a:extLst>
          </p:cNvPr>
          <p:cNvSpPr/>
          <p:nvPr/>
        </p:nvSpPr>
        <p:spPr>
          <a:xfrm>
            <a:off x="6096000" y="1311913"/>
            <a:ext cx="4501721" cy="537491"/>
          </a:xfrm>
          <a:prstGeom prst="rect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>
                <a:solidFill>
                  <a:schemeClr val="bg1"/>
                </a:solidFill>
                <a:latin typeface="Biome Light" panose="020B0502040204020203" pitchFamily="34" charset="0"/>
                <a:cs typeface="Biome Light" panose="020B0502040204020203" pitchFamily="34" charset="0"/>
              </a:rPr>
              <a:t>Wednesday,	October	2,	2024</a:t>
            </a:r>
          </a:p>
        </p:txBody>
      </p:sp>
      <p:sp>
        <p:nvSpPr>
          <p:cNvPr id="40" name="Arrow: Down 39">
            <a:hlinkClick r:id="rId2" action="ppaction://hlinksldjump"/>
            <a:extLst>
              <a:ext uri="{FF2B5EF4-FFF2-40B4-BE49-F238E27FC236}">
                <a16:creationId xmlns:a16="http://schemas.microsoft.com/office/drawing/2014/main" id="{28F9A65A-A4E5-C324-447F-071938DCA4FC}"/>
              </a:ext>
            </a:extLst>
          </p:cNvPr>
          <p:cNvSpPr/>
          <p:nvPr/>
        </p:nvSpPr>
        <p:spPr>
          <a:xfrm>
            <a:off x="10193310" y="1489401"/>
            <a:ext cx="304209" cy="194333"/>
          </a:xfrm>
          <a:prstGeom prst="down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dirty="0">
              <a:solidFill>
                <a:schemeClr val="bg1"/>
              </a:solidFill>
            </a:endParaRPr>
          </a:p>
        </p:txBody>
      </p:sp>
      <p:graphicFrame>
        <p:nvGraphicFramePr>
          <p:cNvPr id="45" name="Table 44">
            <a:extLst>
              <a:ext uri="{FF2B5EF4-FFF2-40B4-BE49-F238E27FC236}">
                <a16:creationId xmlns:a16="http://schemas.microsoft.com/office/drawing/2014/main" id="{B5B78C66-9D64-C900-AA96-49FBDFD985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195501"/>
              </p:ext>
            </p:extLst>
          </p:nvPr>
        </p:nvGraphicFramePr>
        <p:xfrm>
          <a:off x="463638" y="4883767"/>
          <a:ext cx="8413956" cy="1112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804652">
                  <a:extLst>
                    <a:ext uri="{9D8B030D-6E8A-4147-A177-3AD203B41FA5}">
                      <a16:colId xmlns:a16="http://schemas.microsoft.com/office/drawing/2014/main" val="2510447804"/>
                    </a:ext>
                  </a:extLst>
                </a:gridCol>
                <a:gridCol w="2804652">
                  <a:extLst>
                    <a:ext uri="{9D8B030D-6E8A-4147-A177-3AD203B41FA5}">
                      <a16:colId xmlns:a16="http://schemas.microsoft.com/office/drawing/2014/main" val="3887000075"/>
                    </a:ext>
                  </a:extLst>
                </a:gridCol>
                <a:gridCol w="2804652">
                  <a:extLst>
                    <a:ext uri="{9D8B030D-6E8A-4147-A177-3AD203B41FA5}">
                      <a16:colId xmlns:a16="http://schemas.microsoft.com/office/drawing/2014/main" val="36681167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dirty="0">
                          <a:latin typeface="Amasis MT Pro Black" panose="02040A04050005020304"/>
                        </a:rPr>
                        <a:t>TYPE OF DOCUMENT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>
                          <a:latin typeface="Amasis MT Pro Black" panose="02040A04050005020304"/>
                        </a:rPr>
                        <a:t>DATE OF PICK 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>
                          <a:latin typeface="Amasis MT Pro Black" panose="02040A04050005020304"/>
                        </a:rPr>
                        <a:t>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7037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dirty="0">
                          <a:latin typeface="Amasis MT Pro Black" panose="02040A04050005020304"/>
                        </a:rPr>
                        <a:t>Certificate of Registration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>
                          <a:latin typeface="Amasis MT Pro Black" panose="02040A04050005020304"/>
                        </a:rPr>
                        <a:t>10/01/2024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>
                          <a:latin typeface="Amasis MT Pro Black" panose="02040A04050005020304"/>
                        </a:rPr>
                        <a:t>Canceled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25787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dirty="0">
                          <a:latin typeface="Amasis MT Pro Black" panose="02040A04050005020304"/>
                        </a:rPr>
                        <a:t>Transcript of Records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>
                          <a:latin typeface="Amasis MT Pro Black" panose="02040A04050005020304"/>
                        </a:rPr>
                        <a:t>10/01/2024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>
                          <a:latin typeface="Amasis MT Pro Black" panose="02040A04050005020304"/>
                        </a:rPr>
                        <a:t>Pending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0604984"/>
                  </a:ext>
                </a:extLst>
              </a:tr>
            </a:tbl>
          </a:graphicData>
        </a:graphic>
      </p:graphicFrame>
      <p:sp>
        <p:nvSpPr>
          <p:cNvPr id="41" name="TextBox 40">
            <a:extLst>
              <a:ext uri="{FF2B5EF4-FFF2-40B4-BE49-F238E27FC236}">
                <a16:creationId xmlns:a16="http://schemas.microsoft.com/office/drawing/2014/main" id="{37F2EA0B-9600-4D85-9031-71C9178D7DA2}"/>
              </a:ext>
            </a:extLst>
          </p:cNvPr>
          <p:cNvSpPr txBox="1"/>
          <p:nvPr/>
        </p:nvSpPr>
        <p:spPr>
          <a:xfrm>
            <a:off x="463638" y="4423176"/>
            <a:ext cx="23085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>
                <a:solidFill>
                  <a:schemeClr val="bg1"/>
                </a:solidFill>
                <a:latin typeface="Biome Light" panose="020B0502040204020203" pitchFamily="34" charset="0"/>
                <a:cs typeface="Biome Light" panose="020B0502040204020203" pitchFamily="34" charset="0"/>
              </a:rPr>
              <a:t>Appointment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814BD35D-A73E-461F-B9C5-E3C3D2E3EC10}"/>
              </a:ext>
            </a:extLst>
          </p:cNvPr>
          <p:cNvGrpSpPr/>
          <p:nvPr/>
        </p:nvGrpSpPr>
        <p:grpSpPr>
          <a:xfrm>
            <a:off x="-242352" y="-225822"/>
            <a:ext cx="12434352" cy="1306042"/>
            <a:chOff x="-242352" y="-225822"/>
            <a:chExt cx="12434352" cy="1306042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D346515A-9048-443E-93C2-1C63C6F73829}"/>
                </a:ext>
              </a:extLst>
            </p:cNvPr>
            <p:cNvGrpSpPr/>
            <p:nvPr/>
          </p:nvGrpSpPr>
          <p:grpSpPr>
            <a:xfrm>
              <a:off x="-242352" y="-225822"/>
              <a:ext cx="12434352" cy="1306042"/>
              <a:chOff x="-242352" y="-225822"/>
              <a:chExt cx="12434352" cy="1306042"/>
            </a:xfrm>
          </p:grpSpPr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3FF5A944-6F43-4F64-B9E7-FBE4E6C33DD4}"/>
                  </a:ext>
                </a:extLst>
              </p:cNvPr>
              <p:cNvSpPr/>
              <p:nvPr/>
            </p:nvSpPr>
            <p:spPr>
              <a:xfrm>
                <a:off x="-39" y="3163"/>
                <a:ext cx="12192039" cy="750250"/>
              </a:xfrm>
              <a:prstGeom prst="rect">
                <a:avLst/>
              </a:prstGeom>
              <a:solidFill>
                <a:srgbClr val="0D45E3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 dirty="0"/>
              </a:p>
            </p:txBody>
          </p:sp>
          <p:pic>
            <p:nvPicPr>
              <p:cNvPr id="61" name="Picture 60" descr="A logo of a company">
                <a:extLst>
                  <a:ext uri="{FF2B5EF4-FFF2-40B4-BE49-F238E27FC236}">
                    <a16:creationId xmlns:a16="http://schemas.microsoft.com/office/drawing/2014/main" id="{DD542034-6B63-4BC6-9DF6-3AB50A06CCA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242352" y="-225822"/>
                <a:ext cx="1306042" cy="1306042"/>
              </a:xfrm>
              <a:prstGeom prst="rect">
                <a:avLst/>
              </a:prstGeom>
            </p:spPr>
          </p:pic>
        </p:grpSp>
        <p:sp>
          <p:nvSpPr>
            <p:cNvPr id="55" name="TextBox 54">
              <a:hlinkClick r:id="rId5" action="ppaction://hlinksldjump"/>
              <a:extLst>
                <a:ext uri="{FF2B5EF4-FFF2-40B4-BE49-F238E27FC236}">
                  <a16:creationId xmlns:a16="http://schemas.microsoft.com/office/drawing/2014/main" id="{C081198B-1833-4950-A380-3D596491479C}"/>
                </a:ext>
              </a:extLst>
            </p:cNvPr>
            <p:cNvSpPr txBox="1"/>
            <p:nvPr/>
          </p:nvSpPr>
          <p:spPr>
            <a:xfrm>
              <a:off x="789088" y="85900"/>
              <a:ext cx="318575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3200" dirty="0">
                  <a:latin typeface="Amasis MT Pro Black" panose="02040A04050005020304" pitchFamily="18" charset="0"/>
                  <a:ea typeface="Ebrima" panose="02000000000000000000" pitchFamily="2" charset="0"/>
                  <a:cs typeface="Ebrima" panose="02000000000000000000" pitchFamily="2" charset="0"/>
                </a:rPr>
                <a:t>APPOINTMENT</a:t>
              </a:r>
            </a:p>
          </p:txBody>
        </p:sp>
        <p:sp>
          <p:nvSpPr>
            <p:cNvPr id="56" name="TextBox 55">
              <a:hlinkClick r:id="rId6" action="ppaction://hlinksldjump"/>
              <a:extLst>
                <a:ext uri="{FF2B5EF4-FFF2-40B4-BE49-F238E27FC236}">
                  <a16:creationId xmlns:a16="http://schemas.microsoft.com/office/drawing/2014/main" id="{FCC712A0-C9B7-4366-B4D4-F918E65C8306}"/>
                </a:ext>
              </a:extLst>
            </p:cNvPr>
            <p:cNvSpPr txBox="1"/>
            <p:nvPr/>
          </p:nvSpPr>
          <p:spPr>
            <a:xfrm>
              <a:off x="4242592" y="85898"/>
              <a:ext cx="318575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3200" dirty="0">
                  <a:latin typeface="Amasis MT Pro Black" panose="02040A04050005020304" pitchFamily="18" charset="0"/>
                  <a:ea typeface="Ebrima" panose="02000000000000000000" pitchFamily="2" charset="0"/>
                  <a:cs typeface="Ebrima" panose="02000000000000000000" pitchFamily="2" charset="0"/>
                </a:rPr>
                <a:t>PROFILE</a:t>
              </a:r>
            </a:p>
          </p:txBody>
        </p:sp>
        <p:sp>
          <p:nvSpPr>
            <p:cNvPr id="57" name="TextBox 56">
              <a:hlinkClick r:id="rId7" action="ppaction://hlinksldjump"/>
              <a:extLst>
                <a:ext uri="{FF2B5EF4-FFF2-40B4-BE49-F238E27FC236}">
                  <a16:creationId xmlns:a16="http://schemas.microsoft.com/office/drawing/2014/main" id="{DB2CFBF8-ACFA-47F1-8E5C-60D332D5642C}"/>
                </a:ext>
              </a:extLst>
            </p:cNvPr>
            <p:cNvSpPr txBox="1"/>
            <p:nvPr/>
          </p:nvSpPr>
          <p:spPr>
            <a:xfrm>
              <a:off x="7728954" y="85899"/>
              <a:ext cx="318575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3200" dirty="0">
                  <a:latin typeface="Amasis MT Pro Black" panose="02040A04050005020304" pitchFamily="18" charset="0"/>
                  <a:ea typeface="Ebrima" panose="02000000000000000000" pitchFamily="2" charset="0"/>
                  <a:cs typeface="Ebrima" panose="02000000000000000000" pitchFamily="2" charset="0"/>
                </a:rPr>
                <a:t>ABOUT</a:t>
              </a:r>
            </a:p>
          </p:txBody>
        </p: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D01943C0-FA0A-4880-8BF1-F42B5866FBBE}"/>
                </a:ext>
              </a:extLst>
            </p:cNvPr>
            <p:cNvCxnSpPr/>
            <p:nvPr/>
          </p:nvCxnSpPr>
          <p:spPr>
            <a:xfrm>
              <a:off x="4076874" y="107279"/>
              <a:ext cx="0" cy="56339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004283EE-69FE-4CC9-A907-30673A190378}"/>
                </a:ext>
              </a:extLst>
            </p:cNvPr>
            <p:cNvCxnSpPr/>
            <p:nvPr/>
          </p:nvCxnSpPr>
          <p:spPr>
            <a:xfrm>
              <a:off x="7594063" y="122772"/>
              <a:ext cx="0" cy="56339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2" name="Rectangle: Rounded Corners 41">
            <a:hlinkClick r:id="rId8" action="ppaction://hlinksldjump"/>
            <a:extLst>
              <a:ext uri="{FF2B5EF4-FFF2-40B4-BE49-F238E27FC236}">
                <a16:creationId xmlns:a16="http://schemas.microsoft.com/office/drawing/2014/main" id="{11A90BE5-159A-4DB1-8BFD-00DFECDD51D0}"/>
              </a:ext>
            </a:extLst>
          </p:cNvPr>
          <p:cNvSpPr/>
          <p:nvPr/>
        </p:nvSpPr>
        <p:spPr>
          <a:xfrm>
            <a:off x="9130929" y="5684930"/>
            <a:ext cx="2428970" cy="286113"/>
          </a:xfrm>
          <a:prstGeom prst="roundRect">
            <a:avLst/>
          </a:prstGeom>
          <a:solidFill>
            <a:schemeClr val="bg2">
              <a:lumMod val="10000"/>
              <a:lumOff val="90000"/>
            </a:schemeClr>
          </a:solidFill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>
                <a:solidFill>
                  <a:schemeClr val="bg1"/>
                </a:solidFill>
                <a:hlinkClick r:id="rId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Cancel Appointment</a:t>
            </a:r>
            <a:endParaRPr lang="en-US" u="sng" dirty="0">
              <a:solidFill>
                <a:schemeClr val="bg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21BDB47-7CC5-4E11-B70D-54024B959CF4}"/>
              </a:ext>
            </a:extLst>
          </p:cNvPr>
          <p:cNvSpPr txBox="1"/>
          <p:nvPr/>
        </p:nvSpPr>
        <p:spPr>
          <a:xfrm>
            <a:off x="5987572" y="911800"/>
            <a:ext cx="25177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>
                <a:solidFill>
                  <a:schemeClr val="bg1"/>
                </a:solidFill>
                <a:latin typeface="Biome Light" panose="020B0502040204020203" pitchFamily="34" charset="0"/>
                <a:cs typeface="Biome Light" panose="020B0502040204020203" pitchFamily="34" charset="0"/>
              </a:rPr>
              <a:t>Select a date</a:t>
            </a:r>
          </a:p>
        </p:txBody>
      </p:sp>
    </p:spTree>
    <p:extLst>
      <p:ext uri="{BB962C8B-B14F-4D97-AF65-F5344CB8AC3E}">
        <p14:creationId xmlns:p14="http://schemas.microsoft.com/office/powerpoint/2010/main" val="21788120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BFBFB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CFC9456-C59D-B8EF-C5F7-472BDD8E78FE}"/>
              </a:ext>
            </a:extLst>
          </p:cNvPr>
          <p:cNvSpPr txBox="1"/>
          <p:nvPr/>
        </p:nvSpPr>
        <p:spPr>
          <a:xfrm>
            <a:off x="337706" y="911797"/>
            <a:ext cx="25177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>
                <a:solidFill>
                  <a:schemeClr val="bg1"/>
                </a:solidFill>
                <a:latin typeface="Biome Light" panose="020B0502040204020203" pitchFamily="34" charset="0"/>
                <a:cs typeface="Biome Light" panose="020B0502040204020203" pitchFamily="34" charset="0"/>
              </a:rPr>
              <a:t>Select document/s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7873BD0-0375-51A1-B93B-6AC339855C8B}"/>
              </a:ext>
            </a:extLst>
          </p:cNvPr>
          <p:cNvSpPr/>
          <p:nvPr/>
        </p:nvSpPr>
        <p:spPr>
          <a:xfrm>
            <a:off x="433135" y="1311907"/>
            <a:ext cx="4501721" cy="3107160"/>
          </a:xfrm>
          <a:prstGeom prst="rect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>
              <a:solidFill>
                <a:schemeClr val="bg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2726A19-BA99-D760-C451-15F7148672EB}"/>
              </a:ext>
            </a:extLst>
          </p:cNvPr>
          <p:cNvGrpSpPr/>
          <p:nvPr/>
        </p:nvGrpSpPr>
        <p:grpSpPr>
          <a:xfrm>
            <a:off x="749506" y="1574011"/>
            <a:ext cx="3066713" cy="338554"/>
            <a:chOff x="7287821" y="4927953"/>
            <a:chExt cx="3066713" cy="338554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377DAD8-AE6D-09E3-FE75-690A539B082F}"/>
                </a:ext>
              </a:extLst>
            </p:cNvPr>
            <p:cNvSpPr/>
            <p:nvPr/>
          </p:nvSpPr>
          <p:spPr>
            <a:xfrm>
              <a:off x="7287821" y="5007528"/>
              <a:ext cx="212799" cy="195812"/>
            </a:xfrm>
            <a:prstGeom prst="rect">
              <a:avLst/>
            </a:prstGeom>
            <a:noFill/>
            <a:ln w="9525" cap="flat" cmpd="sng" algn="ctr">
              <a:solidFill>
                <a:schemeClr val="bg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PH" sz="3600" dirty="0">
                <a:solidFill>
                  <a:schemeClr val="bg1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64E1BF1-8074-BC15-1CFE-F0034367B77A}"/>
                </a:ext>
              </a:extLst>
            </p:cNvPr>
            <p:cNvSpPr txBox="1"/>
            <p:nvPr/>
          </p:nvSpPr>
          <p:spPr>
            <a:xfrm>
              <a:off x="7500179" y="4927953"/>
              <a:ext cx="285435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1600" dirty="0">
                  <a:solidFill>
                    <a:schemeClr val="bg1"/>
                  </a:solidFill>
                </a:rPr>
                <a:t>COR (Certificate of Registration)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3373CF7-7FF1-5394-D887-38153AA9CDBA}"/>
              </a:ext>
            </a:extLst>
          </p:cNvPr>
          <p:cNvGrpSpPr/>
          <p:nvPr/>
        </p:nvGrpSpPr>
        <p:grpSpPr>
          <a:xfrm>
            <a:off x="753171" y="1935137"/>
            <a:ext cx="2811123" cy="338554"/>
            <a:chOff x="7287821" y="4927953"/>
            <a:chExt cx="2811123" cy="338554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2ACA718F-B080-0D33-257C-F3EB355EF572}"/>
                </a:ext>
              </a:extLst>
            </p:cNvPr>
            <p:cNvSpPr/>
            <p:nvPr/>
          </p:nvSpPr>
          <p:spPr>
            <a:xfrm>
              <a:off x="7287821" y="5007528"/>
              <a:ext cx="212799" cy="195812"/>
            </a:xfrm>
            <a:prstGeom prst="rect">
              <a:avLst/>
            </a:prstGeom>
            <a:noFill/>
            <a:ln w="9525" cap="flat" cmpd="sng" algn="ctr">
              <a:solidFill>
                <a:schemeClr val="bg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PH" sz="3600" dirty="0">
                <a:solidFill>
                  <a:schemeClr val="bg1"/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E2F7546-DB76-30C2-5638-C1EA158263E6}"/>
                </a:ext>
              </a:extLst>
            </p:cNvPr>
            <p:cNvSpPr txBox="1"/>
            <p:nvPr/>
          </p:nvSpPr>
          <p:spPr>
            <a:xfrm>
              <a:off x="7500180" y="4927953"/>
              <a:ext cx="259876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1600" dirty="0">
                  <a:solidFill>
                    <a:schemeClr val="bg1"/>
                  </a:solidFill>
                </a:rPr>
                <a:t>TOR (Transcript of Record)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5213E27-3595-4381-EB16-051C53C38022}"/>
              </a:ext>
            </a:extLst>
          </p:cNvPr>
          <p:cNvGrpSpPr/>
          <p:nvPr/>
        </p:nvGrpSpPr>
        <p:grpSpPr>
          <a:xfrm>
            <a:off x="753171" y="2302283"/>
            <a:ext cx="2811123" cy="338554"/>
            <a:chOff x="7287821" y="4927953"/>
            <a:chExt cx="2811123" cy="338554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FD3CA476-D3DA-846E-9631-E0AED483899E}"/>
                </a:ext>
              </a:extLst>
            </p:cNvPr>
            <p:cNvSpPr/>
            <p:nvPr/>
          </p:nvSpPr>
          <p:spPr>
            <a:xfrm>
              <a:off x="7287821" y="5007528"/>
              <a:ext cx="212799" cy="195812"/>
            </a:xfrm>
            <a:prstGeom prst="rect">
              <a:avLst/>
            </a:prstGeom>
            <a:noFill/>
            <a:ln w="9525" cap="flat" cmpd="sng" algn="ctr">
              <a:solidFill>
                <a:schemeClr val="bg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PH" sz="3600" dirty="0">
                <a:solidFill>
                  <a:schemeClr val="bg1"/>
                </a:solidFill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937948A-9AE8-4738-AFB4-0386D6C1B880}"/>
                </a:ext>
              </a:extLst>
            </p:cNvPr>
            <p:cNvSpPr txBox="1"/>
            <p:nvPr/>
          </p:nvSpPr>
          <p:spPr>
            <a:xfrm>
              <a:off x="7500180" y="4927953"/>
              <a:ext cx="259876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1600" dirty="0">
                  <a:solidFill>
                    <a:schemeClr val="bg1"/>
                  </a:solidFill>
                </a:rPr>
                <a:t>Copy of Diploma</a:t>
              </a:r>
            </a:p>
          </p:txBody>
        </p: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AA39CEEB-86DB-9386-3F60-E45ABCA8C995}"/>
              </a:ext>
            </a:extLst>
          </p:cNvPr>
          <p:cNvSpPr/>
          <p:nvPr/>
        </p:nvSpPr>
        <p:spPr>
          <a:xfrm>
            <a:off x="6096000" y="1311907"/>
            <a:ext cx="4501721" cy="537491"/>
          </a:xfrm>
          <a:prstGeom prst="rect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>
                <a:solidFill>
                  <a:schemeClr val="bg1"/>
                </a:solidFill>
                <a:latin typeface="Biome Light" panose="020B0502040204020203" pitchFamily="34" charset="0"/>
                <a:cs typeface="Biome Light" panose="020B0502040204020203" pitchFamily="34" charset="0"/>
              </a:rPr>
              <a:t>Wednesday,	October	2,	2024</a:t>
            </a:r>
          </a:p>
        </p:txBody>
      </p:sp>
      <p:sp>
        <p:nvSpPr>
          <p:cNvPr id="40" name="Arrow: Down 39">
            <a:hlinkClick r:id="rId2" action="ppaction://hlinksldjump"/>
            <a:extLst>
              <a:ext uri="{FF2B5EF4-FFF2-40B4-BE49-F238E27FC236}">
                <a16:creationId xmlns:a16="http://schemas.microsoft.com/office/drawing/2014/main" id="{28F9A65A-A4E5-C324-447F-071938DCA4FC}"/>
              </a:ext>
            </a:extLst>
          </p:cNvPr>
          <p:cNvSpPr/>
          <p:nvPr/>
        </p:nvSpPr>
        <p:spPr>
          <a:xfrm>
            <a:off x="10193310" y="1489395"/>
            <a:ext cx="304209" cy="194333"/>
          </a:xfrm>
          <a:prstGeom prst="down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dirty="0">
              <a:solidFill>
                <a:schemeClr val="bg1"/>
              </a:solidFill>
            </a:endParaRPr>
          </a:p>
        </p:txBody>
      </p:sp>
      <p:graphicFrame>
        <p:nvGraphicFramePr>
          <p:cNvPr id="45" name="Table 44">
            <a:extLst>
              <a:ext uri="{FF2B5EF4-FFF2-40B4-BE49-F238E27FC236}">
                <a16:creationId xmlns:a16="http://schemas.microsoft.com/office/drawing/2014/main" id="{B5B78C66-9D64-C900-AA96-49FBDFD985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9989508"/>
              </p:ext>
            </p:extLst>
          </p:nvPr>
        </p:nvGraphicFramePr>
        <p:xfrm>
          <a:off x="463638" y="4883761"/>
          <a:ext cx="8413956" cy="1112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804652">
                  <a:extLst>
                    <a:ext uri="{9D8B030D-6E8A-4147-A177-3AD203B41FA5}">
                      <a16:colId xmlns:a16="http://schemas.microsoft.com/office/drawing/2014/main" val="2510447804"/>
                    </a:ext>
                  </a:extLst>
                </a:gridCol>
                <a:gridCol w="2804652">
                  <a:extLst>
                    <a:ext uri="{9D8B030D-6E8A-4147-A177-3AD203B41FA5}">
                      <a16:colId xmlns:a16="http://schemas.microsoft.com/office/drawing/2014/main" val="3887000075"/>
                    </a:ext>
                  </a:extLst>
                </a:gridCol>
                <a:gridCol w="2804652">
                  <a:extLst>
                    <a:ext uri="{9D8B030D-6E8A-4147-A177-3AD203B41FA5}">
                      <a16:colId xmlns:a16="http://schemas.microsoft.com/office/drawing/2014/main" val="36681167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dirty="0">
                          <a:latin typeface="Amasis MT Pro Black" panose="02040A04050005020304"/>
                        </a:rPr>
                        <a:t>TYPE OF DOCUMENT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>
                          <a:latin typeface="Amasis MT Pro Black" panose="02040A04050005020304"/>
                        </a:rPr>
                        <a:t>DATE OF PICK 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>
                          <a:latin typeface="Amasis MT Pro Black" panose="02040A04050005020304"/>
                        </a:rPr>
                        <a:t>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7037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dirty="0">
                          <a:latin typeface="Amasis MT Pro Black" panose="02040A04050005020304"/>
                        </a:rPr>
                        <a:t>Certificate of Registration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>
                          <a:latin typeface="Amasis MT Pro Black" panose="02040A04050005020304"/>
                        </a:rPr>
                        <a:t>10/01/2024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>
                          <a:latin typeface="Amasis MT Pro Black" panose="02040A04050005020304"/>
                        </a:rPr>
                        <a:t>Pending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25787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dirty="0">
                          <a:latin typeface="Amasis MT Pro Black" panose="02040A04050005020304"/>
                        </a:rPr>
                        <a:t>Transcript of Records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>
                          <a:latin typeface="Amasis MT Pro Black" panose="02040A04050005020304"/>
                        </a:rPr>
                        <a:t>10/01/2024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>
                          <a:latin typeface="Amasis MT Pro Black" panose="02040A04050005020304"/>
                        </a:rPr>
                        <a:t>Pending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0604984"/>
                  </a:ext>
                </a:extLst>
              </a:tr>
            </a:tbl>
          </a:graphicData>
        </a:graphic>
      </p:graphicFrame>
      <p:sp>
        <p:nvSpPr>
          <p:cNvPr id="41" name="TextBox 40">
            <a:extLst>
              <a:ext uri="{FF2B5EF4-FFF2-40B4-BE49-F238E27FC236}">
                <a16:creationId xmlns:a16="http://schemas.microsoft.com/office/drawing/2014/main" id="{73DCB7E8-BA21-4C32-85B7-2C53E25D02B0}"/>
              </a:ext>
            </a:extLst>
          </p:cNvPr>
          <p:cNvSpPr txBox="1"/>
          <p:nvPr/>
        </p:nvSpPr>
        <p:spPr>
          <a:xfrm>
            <a:off x="463638" y="4423170"/>
            <a:ext cx="23085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>
                <a:solidFill>
                  <a:schemeClr val="bg1"/>
                </a:solidFill>
                <a:latin typeface="Biome Light" panose="020B0502040204020203" pitchFamily="34" charset="0"/>
                <a:cs typeface="Biome Light" panose="020B0502040204020203" pitchFamily="34" charset="0"/>
              </a:rPr>
              <a:t>Appointment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131F8C2F-F836-4930-9F4A-19CA5137F2CE}"/>
              </a:ext>
            </a:extLst>
          </p:cNvPr>
          <p:cNvGrpSpPr/>
          <p:nvPr/>
        </p:nvGrpSpPr>
        <p:grpSpPr>
          <a:xfrm>
            <a:off x="-242352" y="-225822"/>
            <a:ext cx="12434352" cy="1306042"/>
            <a:chOff x="-242352" y="-225822"/>
            <a:chExt cx="12434352" cy="1306042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E397E304-720D-41D3-9AC1-AB409B48F83B}"/>
                </a:ext>
              </a:extLst>
            </p:cNvPr>
            <p:cNvGrpSpPr/>
            <p:nvPr/>
          </p:nvGrpSpPr>
          <p:grpSpPr>
            <a:xfrm>
              <a:off x="-242352" y="-225822"/>
              <a:ext cx="12434352" cy="1306042"/>
              <a:chOff x="-242352" y="-225822"/>
              <a:chExt cx="12434352" cy="1306042"/>
            </a:xfrm>
          </p:grpSpPr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9D988598-2200-46C4-BDB0-313412B2ACA3}"/>
                  </a:ext>
                </a:extLst>
              </p:cNvPr>
              <p:cNvSpPr/>
              <p:nvPr/>
            </p:nvSpPr>
            <p:spPr>
              <a:xfrm>
                <a:off x="-39" y="3163"/>
                <a:ext cx="12192039" cy="750250"/>
              </a:xfrm>
              <a:prstGeom prst="rect">
                <a:avLst/>
              </a:prstGeom>
              <a:solidFill>
                <a:srgbClr val="0D45E3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 dirty="0"/>
              </a:p>
            </p:txBody>
          </p:sp>
          <p:pic>
            <p:nvPicPr>
              <p:cNvPr id="61" name="Picture 60" descr="A logo of a company">
                <a:extLst>
                  <a:ext uri="{FF2B5EF4-FFF2-40B4-BE49-F238E27FC236}">
                    <a16:creationId xmlns:a16="http://schemas.microsoft.com/office/drawing/2014/main" id="{BE5F8B8F-72D6-4655-9D59-604AA0E3795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242352" y="-225822"/>
                <a:ext cx="1306042" cy="1306042"/>
              </a:xfrm>
              <a:prstGeom prst="rect">
                <a:avLst/>
              </a:prstGeom>
            </p:spPr>
          </p:pic>
        </p:grpSp>
        <p:sp>
          <p:nvSpPr>
            <p:cNvPr id="55" name="TextBox 54">
              <a:hlinkClick r:id="rId5" action="ppaction://hlinksldjump"/>
              <a:extLst>
                <a:ext uri="{FF2B5EF4-FFF2-40B4-BE49-F238E27FC236}">
                  <a16:creationId xmlns:a16="http://schemas.microsoft.com/office/drawing/2014/main" id="{ABAAB10C-E88E-46F1-874D-17E94D1C55B3}"/>
                </a:ext>
              </a:extLst>
            </p:cNvPr>
            <p:cNvSpPr txBox="1"/>
            <p:nvPr/>
          </p:nvSpPr>
          <p:spPr>
            <a:xfrm>
              <a:off x="789088" y="85900"/>
              <a:ext cx="318575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3200" dirty="0">
                  <a:latin typeface="Amasis MT Pro Black" panose="02040A04050005020304" pitchFamily="18" charset="0"/>
                  <a:ea typeface="Ebrima" panose="02000000000000000000" pitchFamily="2" charset="0"/>
                  <a:cs typeface="Ebrima" panose="02000000000000000000" pitchFamily="2" charset="0"/>
                </a:rPr>
                <a:t>APPOINTMENT</a:t>
              </a:r>
            </a:p>
          </p:txBody>
        </p:sp>
        <p:sp>
          <p:nvSpPr>
            <p:cNvPr id="56" name="TextBox 55">
              <a:hlinkClick r:id="rId6" action="ppaction://hlinksldjump"/>
              <a:extLst>
                <a:ext uri="{FF2B5EF4-FFF2-40B4-BE49-F238E27FC236}">
                  <a16:creationId xmlns:a16="http://schemas.microsoft.com/office/drawing/2014/main" id="{174B6A1E-C45A-478C-A3D3-51D43AD3E5A2}"/>
                </a:ext>
              </a:extLst>
            </p:cNvPr>
            <p:cNvSpPr txBox="1"/>
            <p:nvPr/>
          </p:nvSpPr>
          <p:spPr>
            <a:xfrm>
              <a:off x="4242592" y="85898"/>
              <a:ext cx="318575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3200" dirty="0">
                  <a:latin typeface="Amasis MT Pro Black" panose="02040A04050005020304" pitchFamily="18" charset="0"/>
                  <a:ea typeface="Ebrima" panose="02000000000000000000" pitchFamily="2" charset="0"/>
                  <a:cs typeface="Ebrima" panose="02000000000000000000" pitchFamily="2" charset="0"/>
                </a:rPr>
                <a:t>PROFILE</a:t>
              </a:r>
            </a:p>
          </p:txBody>
        </p:sp>
        <p:sp>
          <p:nvSpPr>
            <p:cNvPr id="57" name="TextBox 56">
              <a:hlinkClick r:id="rId7" action="ppaction://hlinksldjump"/>
              <a:extLst>
                <a:ext uri="{FF2B5EF4-FFF2-40B4-BE49-F238E27FC236}">
                  <a16:creationId xmlns:a16="http://schemas.microsoft.com/office/drawing/2014/main" id="{7D6C0CA9-DDEA-42E5-B4A9-4CD36110B91C}"/>
                </a:ext>
              </a:extLst>
            </p:cNvPr>
            <p:cNvSpPr txBox="1"/>
            <p:nvPr/>
          </p:nvSpPr>
          <p:spPr>
            <a:xfrm>
              <a:off x="7728954" y="85899"/>
              <a:ext cx="318575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3200" dirty="0">
                  <a:latin typeface="Amasis MT Pro Black" panose="02040A04050005020304" pitchFamily="18" charset="0"/>
                  <a:ea typeface="Ebrima" panose="02000000000000000000" pitchFamily="2" charset="0"/>
                  <a:cs typeface="Ebrima" panose="02000000000000000000" pitchFamily="2" charset="0"/>
                </a:rPr>
                <a:t>ABOUT</a:t>
              </a:r>
            </a:p>
          </p:txBody>
        </p: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14C0F350-A82A-4FFB-96E1-E7124F56E8A5}"/>
                </a:ext>
              </a:extLst>
            </p:cNvPr>
            <p:cNvCxnSpPr/>
            <p:nvPr/>
          </p:nvCxnSpPr>
          <p:spPr>
            <a:xfrm>
              <a:off x="4076874" y="107279"/>
              <a:ext cx="0" cy="56339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0C926A83-E3A1-4947-830F-A31D7CC1690D}"/>
                </a:ext>
              </a:extLst>
            </p:cNvPr>
            <p:cNvCxnSpPr/>
            <p:nvPr/>
          </p:nvCxnSpPr>
          <p:spPr>
            <a:xfrm>
              <a:off x="7594063" y="122772"/>
              <a:ext cx="0" cy="56339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0" name="Rectangle: Rounded Corners 29">
            <a:hlinkClick r:id="rId5" action="ppaction://hlinksldjump"/>
            <a:extLst>
              <a:ext uri="{FF2B5EF4-FFF2-40B4-BE49-F238E27FC236}">
                <a16:creationId xmlns:a16="http://schemas.microsoft.com/office/drawing/2014/main" id="{A235902C-5BC2-4FF8-980D-4F6795D152CE}"/>
              </a:ext>
            </a:extLst>
          </p:cNvPr>
          <p:cNvSpPr/>
          <p:nvPr/>
        </p:nvSpPr>
        <p:spPr>
          <a:xfrm>
            <a:off x="9130929" y="5296967"/>
            <a:ext cx="2428970" cy="286113"/>
          </a:xfrm>
          <a:prstGeom prst="roundRect">
            <a:avLst/>
          </a:prstGeom>
          <a:solidFill>
            <a:schemeClr val="bg2">
              <a:lumMod val="10000"/>
              <a:lumOff val="90000"/>
            </a:schemeClr>
          </a:solidFill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>
                <a:solidFill>
                  <a:schemeClr val="bg1"/>
                </a:solidFill>
                <a:hlinkClick r:id="rId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Cancel Appointment</a:t>
            </a:r>
            <a:endParaRPr lang="en-US" u="sng" dirty="0">
              <a:solidFill>
                <a:schemeClr val="bg1"/>
              </a:solidFill>
            </a:endParaRPr>
          </a:p>
        </p:txBody>
      </p:sp>
      <p:sp>
        <p:nvSpPr>
          <p:cNvPr id="42" name="Rectangle: Rounded Corners 41">
            <a:hlinkClick r:id="rId9" action="ppaction://hlinksldjump"/>
            <a:extLst>
              <a:ext uri="{FF2B5EF4-FFF2-40B4-BE49-F238E27FC236}">
                <a16:creationId xmlns:a16="http://schemas.microsoft.com/office/drawing/2014/main" id="{FD01BB14-72E1-468A-A00D-AB220C212F49}"/>
              </a:ext>
            </a:extLst>
          </p:cNvPr>
          <p:cNvSpPr/>
          <p:nvPr/>
        </p:nvSpPr>
        <p:spPr>
          <a:xfrm>
            <a:off x="9130929" y="5684930"/>
            <a:ext cx="2428970" cy="286113"/>
          </a:xfrm>
          <a:prstGeom prst="roundRect">
            <a:avLst/>
          </a:prstGeom>
          <a:solidFill>
            <a:schemeClr val="bg2">
              <a:lumMod val="10000"/>
              <a:lumOff val="90000"/>
            </a:schemeClr>
          </a:solidFill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>
                <a:solidFill>
                  <a:schemeClr val="bg1"/>
                </a:solidFill>
                <a:hlinkClick r:id="rId9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Cancel Appointment</a:t>
            </a:r>
            <a:endParaRPr lang="en-US" u="sng" dirty="0">
              <a:solidFill>
                <a:schemeClr val="bg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3606DEA-16FD-44EB-8EDE-F7232F63B5FA}"/>
              </a:ext>
            </a:extLst>
          </p:cNvPr>
          <p:cNvSpPr txBox="1"/>
          <p:nvPr/>
        </p:nvSpPr>
        <p:spPr>
          <a:xfrm>
            <a:off x="5987572" y="911800"/>
            <a:ext cx="25177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>
                <a:solidFill>
                  <a:schemeClr val="bg1"/>
                </a:solidFill>
                <a:latin typeface="Biome Light" panose="020B0502040204020203" pitchFamily="34" charset="0"/>
                <a:cs typeface="Biome Light" panose="020B0502040204020203" pitchFamily="34" charset="0"/>
              </a:rPr>
              <a:t>Select a date</a:t>
            </a:r>
          </a:p>
        </p:txBody>
      </p:sp>
    </p:spTree>
    <p:extLst>
      <p:ext uri="{BB962C8B-B14F-4D97-AF65-F5344CB8AC3E}">
        <p14:creationId xmlns:p14="http://schemas.microsoft.com/office/powerpoint/2010/main" val="38031693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BFBFB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CFC9456-C59D-B8EF-C5F7-472BDD8E78FE}"/>
              </a:ext>
            </a:extLst>
          </p:cNvPr>
          <p:cNvSpPr txBox="1"/>
          <p:nvPr/>
        </p:nvSpPr>
        <p:spPr>
          <a:xfrm>
            <a:off x="337706" y="911801"/>
            <a:ext cx="25177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>
                <a:solidFill>
                  <a:schemeClr val="bg1"/>
                </a:solidFill>
                <a:latin typeface="Biome Light" panose="020B0502040204020203" pitchFamily="34" charset="0"/>
                <a:cs typeface="Biome Light" panose="020B0502040204020203" pitchFamily="34" charset="0"/>
              </a:rPr>
              <a:t>Select document/s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7873BD0-0375-51A1-B93B-6AC339855C8B}"/>
              </a:ext>
            </a:extLst>
          </p:cNvPr>
          <p:cNvSpPr/>
          <p:nvPr/>
        </p:nvSpPr>
        <p:spPr>
          <a:xfrm>
            <a:off x="433135" y="1311911"/>
            <a:ext cx="4501721" cy="3107160"/>
          </a:xfrm>
          <a:prstGeom prst="rect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>
              <a:solidFill>
                <a:schemeClr val="bg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2726A19-BA99-D760-C451-15F7148672EB}"/>
              </a:ext>
            </a:extLst>
          </p:cNvPr>
          <p:cNvGrpSpPr/>
          <p:nvPr/>
        </p:nvGrpSpPr>
        <p:grpSpPr>
          <a:xfrm>
            <a:off x="749506" y="1574015"/>
            <a:ext cx="3066713" cy="338554"/>
            <a:chOff x="7287821" y="4927953"/>
            <a:chExt cx="3066713" cy="338554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377DAD8-AE6D-09E3-FE75-690A539B082F}"/>
                </a:ext>
              </a:extLst>
            </p:cNvPr>
            <p:cNvSpPr/>
            <p:nvPr/>
          </p:nvSpPr>
          <p:spPr>
            <a:xfrm>
              <a:off x="7287821" y="5007528"/>
              <a:ext cx="212799" cy="195812"/>
            </a:xfrm>
            <a:prstGeom prst="rect">
              <a:avLst/>
            </a:prstGeom>
            <a:noFill/>
            <a:ln w="9525" cap="flat" cmpd="sng" algn="ctr">
              <a:solidFill>
                <a:schemeClr val="bg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PH" sz="3600" dirty="0">
                <a:solidFill>
                  <a:schemeClr val="bg1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64E1BF1-8074-BC15-1CFE-F0034367B77A}"/>
                </a:ext>
              </a:extLst>
            </p:cNvPr>
            <p:cNvSpPr txBox="1"/>
            <p:nvPr/>
          </p:nvSpPr>
          <p:spPr>
            <a:xfrm>
              <a:off x="7500179" y="4927953"/>
              <a:ext cx="285435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1600" dirty="0">
                  <a:solidFill>
                    <a:schemeClr val="bg1"/>
                  </a:solidFill>
                </a:rPr>
                <a:t>COR (Certificate of Registration)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3373CF7-7FF1-5394-D887-38153AA9CDBA}"/>
              </a:ext>
            </a:extLst>
          </p:cNvPr>
          <p:cNvGrpSpPr/>
          <p:nvPr/>
        </p:nvGrpSpPr>
        <p:grpSpPr>
          <a:xfrm>
            <a:off x="753171" y="1935141"/>
            <a:ext cx="2811123" cy="338554"/>
            <a:chOff x="7287821" y="4927953"/>
            <a:chExt cx="2811123" cy="338554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2ACA718F-B080-0D33-257C-F3EB355EF572}"/>
                </a:ext>
              </a:extLst>
            </p:cNvPr>
            <p:cNvSpPr/>
            <p:nvPr/>
          </p:nvSpPr>
          <p:spPr>
            <a:xfrm>
              <a:off x="7287821" y="5007528"/>
              <a:ext cx="212799" cy="195812"/>
            </a:xfrm>
            <a:prstGeom prst="rect">
              <a:avLst/>
            </a:prstGeom>
            <a:noFill/>
            <a:ln w="9525" cap="flat" cmpd="sng" algn="ctr">
              <a:solidFill>
                <a:schemeClr val="bg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PH" sz="3600" dirty="0">
                <a:solidFill>
                  <a:schemeClr val="bg1"/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E2F7546-DB76-30C2-5638-C1EA158263E6}"/>
                </a:ext>
              </a:extLst>
            </p:cNvPr>
            <p:cNvSpPr txBox="1"/>
            <p:nvPr/>
          </p:nvSpPr>
          <p:spPr>
            <a:xfrm>
              <a:off x="7500180" y="4927953"/>
              <a:ext cx="259876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1600" dirty="0">
                  <a:solidFill>
                    <a:schemeClr val="bg1"/>
                  </a:solidFill>
                </a:rPr>
                <a:t>TOR (Transcript of Record)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5213E27-3595-4381-EB16-051C53C38022}"/>
              </a:ext>
            </a:extLst>
          </p:cNvPr>
          <p:cNvGrpSpPr/>
          <p:nvPr/>
        </p:nvGrpSpPr>
        <p:grpSpPr>
          <a:xfrm>
            <a:off x="753171" y="2302287"/>
            <a:ext cx="2811123" cy="338554"/>
            <a:chOff x="7287821" y="4927953"/>
            <a:chExt cx="2811123" cy="338554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FD3CA476-D3DA-846E-9631-E0AED483899E}"/>
                </a:ext>
              </a:extLst>
            </p:cNvPr>
            <p:cNvSpPr/>
            <p:nvPr/>
          </p:nvSpPr>
          <p:spPr>
            <a:xfrm>
              <a:off x="7287821" y="5007528"/>
              <a:ext cx="212799" cy="195812"/>
            </a:xfrm>
            <a:prstGeom prst="rect">
              <a:avLst/>
            </a:prstGeom>
            <a:noFill/>
            <a:ln w="9525" cap="flat" cmpd="sng" algn="ctr">
              <a:solidFill>
                <a:schemeClr val="bg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PH" sz="3600" dirty="0">
                <a:solidFill>
                  <a:schemeClr val="bg1"/>
                </a:solidFill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937948A-9AE8-4738-AFB4-0386D6C1B880}"/>
                </a:ext>
              </a:extLst>
            </p:cNvPr>
            <p:cNvSpPr txBox="1"/>
            <p:nvPr/>
          </p:nvSpPr>
          <p:spPr>
            <a:xfrm>
              <a:off x="7500180" y="4927953"/>
              <a:ext cx="259876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1600" dirty="0">
                  <a:solidFill>
                    <a:schemeClr val="bg1"/>
                  </a:solidFill>
                </a:rPr>
                <a:t>Copy of Diploma</a:t>
              </a:r>
            </a:p>
          </p:txBody>
        </p: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AA39CEEB-86DB-9386-3F60-E45ABCA8C995}"/>
              </a:ext>
            </a:extLst>
          </p:cNvPr>
          <p:cNvSpPr/>
          <p:nvPr/>
        </p:nvSpPr>
        <p:spPr>
          <a:xfrm>
            <a:off x="6096000" y="1311911"/>
            <a:ext cx="4501721" cy="537491"/>
          </a:xfrm>
          <a:prstGeom prst="rect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>
                <a:solidFill>
                  <a:schemeClr val="bg1"/>
                </a:solidFill>
                <a:latin typeface="Biome Light" panose="020B0502040204020203" pitchFamily="34" charset="0"/>
                <a:cs typeface="Biome Light" panose="020B0502040204020203" pitchFamily="34" charset="0"/>
              </a:rPr>
              <a:t>Wednesday,	October	2,	2024</a:t>
            </a:r>
          </a:p>
        </p:txBody>
      </p:sp>
      <p:sp>
        <p:nvSpPr>
          <p:cNvPr id="40" name="Arrow: Down 39">
            <a:hlinkClick r:id="rId2" action="ppaction://hlinksldjump"/>
            <a:extLst>
              <a:ext uri="{FF2B5EF4-FFF2-40B4-BE49-F238E27FC236}">
                <a16:creationId xmlns:a16="http://schemas.microsoft.com/office/drawing/2014/main" id="{28F9A65A-A4E5-C324-447F-071938DCA4FC}"/>
              </a:ext>
            </a:extLst>
          </p:cNvPr>
          <p:cNvSpPr/>
          <p:nvPr/>
        </p:nvSpPr>
        <p:spPr>
          <a:xfrm>
            <a:off x="10193310" y="1489399"/>
            <a:ext cx="304209" cy="194333"/>
          </a:xfrm>
          <a:prstGeom prst="down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dirty="0">
              <a:solidFill>
                <a:schemeClr val="bg1"/>
              </a:solidFill>
            </a:endParaRPr>
          </a:p>
        </p:txBody>
      </p:sp>
      <p:graphicFrame>
        <p:nvGraphicFramePr>
          <p:cNvPr id="45" name="Table 44">
            <a:extLst>
              <a:ext uri="{FF2B5EF4-FFF2-40B4-BE49-F238E27FC236}">
                <a16:creationId xmlns:a16="http://schemas.microsoft.com/office/drawing/2014/main" id="{B5B78C66-9D64-C900-AA96-49FBDFD985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1048746"/>
              </p:ext>
            </p:extLst>
          </p:nvPr>
        </p:nvGraphicFramePr>
        <p:xfrm>
          <a:off x="463638" y="4883765"/>
          <a:ext cx="8413956" cy="1112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804652">
                  <a:extLst>
                    <a:ext uri="{9D8B030D-6E8A-4147-A177-3AD203B41FA5}">
                      <a16:colId xmlns:a16="http://schemas.microsoft.com/office/drawing/2014/main" val="2510447804"/>
                    </a:ext>
                  </a:extLst>
                </a:gridCol>
                <a:gridCol w="2804652">
                  <a:extLst>
                    <a:ext uri="{9D8B030D-6E8A-4147-A177-3AD203B41FA5}">
                      <a16:colId xmlns:a16="http://schemas.microsoft.com/office/drawing/2014/main" val="3887000075"/>
                    </a:ext>
                  </a:extLst>
                </a:gridCol>
                <a:gridCol w="2804652">
                  <a:extLst>
                    <a:ext uri="{9D8B030D-6E8A-4147-A177-3AD203B41FA5}">
                      <a16:colId xmlns:a16="http://schemas.microsoft.com/office/drawing/2014/main" val="36681167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dirty="0">
                          <a:latin typeface="Amasis MT Pro Black" panose="02040A04050005020304"/>
                        </a:rPr>
                        <a:t>TYPE OF DOCUMENT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>
                          <a:latin typeface="Amasis MT Pro Black" panose="02040A04050005020304"/>
                        </a:rPr>
                        <a:t>DATE OF PICK 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>
                          <a:latin typeface="Amasis MT Pro Black" panose="02040A04050005020304"/>
                        </a:rPr>
                        <a:t>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7037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dirty="0">
                          <a:latin typeface="Amasis MT Pro Black" panose="02040A04050005020304"/>
                        </a:rPr>
                        <a:t>Certificate of Registration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>
                          <a:latin typeface="Amasis MT Pro Black" panose="02040A04050005020304"/>
                        </a:rPr>
                        <a:t>10/01/2024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>
                          <a:latin typeface="Amasis MT Pro Black" panose="02040A04050005020304"/>
                        </a:rPr>
                        <a:t>Pending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25787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dirty="0">
                          <a:latin typeface="Amasis MT Pro Black" panose="02040A04050005020304"/>
                        </a:rPr>
                        <a:t>Transcript of Records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>
                          <a:latin typeface="Amasis MT Pro Black" panose="02040A04050005020304"/>
                        </a:rPr>
                        <a:t>10/01/2024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>
                          <a:latin typeface="Amasis MT Pro Black" panose="02040A04050005020304"/>
                        </a:rPr>
                        <a:t>Canceled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0604984"/>
                  </a:ext>
                </a:extLst>
              </a:tr>
            </a:tbl>
          </a:graphicData>
        </a:graphic>
      </p:graphicFrame>
      <p:sp>
        <p:nvSpPr>
          <p:cNvPr id="41" name="TextBox 40">
            <a:extLst>
              <a:ext uri="{FF2B5EF4-FFF2-40B4-BE49-F238E27FC236}">
                <a16:creationId xmlns:a16="http://schemas.microsoft.com/office/drawing/2014/main" id="{CAA01F75-8615-4DA3-88B7-0567B9CE1E65}"/>
              </a:ext>
            </a:extLst>
          </p:cNvPr>
          <p:cNvSpPr txBox="1"/>
          <p:nvPr/>
        </p:nvSpPr>
        <p:spPr>
          <a:xfrm>
            <a:off x="463638" y="4423174"/>
            <a:ext cx="23085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>
                <a:solidFill>
                  <a:schemeClr val="bg1"/>
                </a:solidFill>
                <a:latin typeface="Biome Light" panose="020B0502040204020203" pitchFamily="34" charset="0"/>
                <a:cs typeface="Biome Light" panose="020B0502040204020203" pitchFamily="34" charset="0"/>
              </a:rPr>
              <a:t>Appointment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7082ED34-C21A-4C1A-8BEE-27598D08D31A}"/>
              </a:ext>
            </a:extLst>
          </p:cNvPr>
          <p:cNvGrpSpPr/>
          <p:nvPr/>
        </p:nvGrpSpPr>
        <p:grpSpPr>
          <a:xfrm>
            <a:off x="-242352" y="-225822"/>
            <a:ext cx="12434352" cy="1306042"/>
            <a:chOff x="-242352" y="-225822"/>
            <a:chExt cx="12434352" cy="1306042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4B0AB9FB-6BF8-4F38-9CD5-C7EB04A8627F}"/>
                </a:ext>
              </a:extLst>
            </p:cNvPr>
            <p:cNvGrpSpPr/>
            <p:nvPr/>
          </p:nvGrpSpPr>
          <p:grpSpPr>
            <a:xfrm>
              <a:off x="-242352" y="-225822"/>
              <a:ext cx="12434352" cy="1306042"/>
              <a:chOff x="-242352" y="-225822"/>
              <a:chExt cx="12434352" cy="1306042"/>
            </a:xfrm>
          </p:grpSpPr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B80D243D-1CF9-4DBF-A6F5-BDCDDA651062}"/>
                  </a:ext>
                </a:extLst>
              </p:cNvPr>
              <p:cNvSpPr/>
              <p:nvPr/>
            </p:nvSpPr>
            <p:spPr>
              <a:xfrm>
                <a:off x="-39" y="3163"/>
                <a:ext cx="12192039" cy="750250"/>
              </a:xfrm>
              <a:prstGeom prst="rect">
                <a:avLst/>
              </a:prstGeom>
              <a:solidFill>
                <a:srgbClr val="0D45E3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 dirty="0"/>
              </a:p>
            </p:txBody>
          </p:sp>
          <p:pic>
            <p:nvPicPr>
              <p:cNvPr id="61" name="Picture 60" descr="A logo of a company">
                <a:extLst>
                  <a:ext uri="{FF2B5EF4-FFF2-40B4-BE49-F238E27FC236}">
                    <a16:creationId xmlns:a16="http://schemas.microsoft.com/office/drawing/2014/main" id="{C74CAC7F-9D51-4B98-A953-C2FAC9B4DC1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242352" y="-225822"/>
                <a:ext cx="1306042" cy="1306042"/>
              </a:xfrm>
              <a:prstGeom prst="rect">
                <a:avLst/>
              </a:prstGeom>
            </p:spPr>
          </p:pic>
        </p:grpSp>
        <p:sp>
          <p:nvSpPr>
            <p:cNvPr id="55" name="TextBox 54">
              <a:hlinkClick r:id="rId5" action="ppaction://hlinksldjump"/>
              <a:extLst>
                <a:ext uri="{FF2B5EF4-FFF2-40B4-BE49-F238E27FC236}">
                  <a16:creationId xmlns:a16="http://schemas.microsoft.com/office/drawing/2014/main" id="{BD40DEFA-3D5F-474B-B205-BD2985E416B9}"/>
                </a:ext>
              </a:extLst>
            </p:cNvPr>
            <p:cNvSpPr txBox="1"/>
            <p:nvPr/>
          </p:nvSpPr>
          <p:spPr>
            <a:xfrm>
              <a:off x="789088" y="85900"/>
              <a:ext cx="318575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3200" dirty="0">
                  <a:latin typeface="Amasis MT Pro Black" panose="02040A04050005020304" pitchFamily="18" charset="0"/>
                  <a:ea typeface="Ebrima" panose="02000000000000000000" pitchFamily="2" charset="0"/>
                  <a:cs typeface="Ebrima" panose="02000000000000000000" pitchFamily="2" charset="0"/>
                </a:rPr>
                <a:t>APPOINTMENT</a:t>
              </a:r>
            </a:p>
          </p:txBody>
        </p:sp>
        <p:sp>
          <p:nvSpPr>
            <p:cNvPr id="56" name="TextBox 55">
              <a:hlinkClick r:id="rId6" action="ppaction://hlinksldjump"/>
              <a:extLst>
                <a:ext uri="{FF2B5EF4-FFF2-40B4-BE49-F238E27FC236}">
                  <a16:creationId xmlns:a16="http://schemas.microsoft.com/office/drawing/2014/main" id="{B5F580FB-32E5-4B60-844F-CA6D691D727A}"/>
                </a:ext>
              </a:extLst>
            </p:cNvPr>
            <p:cNvSpPr txBox="1"/>
            <p:nvPr/>
          </p:nvSpPr>
          <p:spPr>
            <a:xfrm>
              <a:off x="4242592" y="85898"/>
              <a:ext cx="318575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3200" dirty="0">
                  <a:latin typeface="Amasis MT Pro Black" panose="02040A04050005020304" pitchFamily="18" charset="0"/>
                  <a:ea typeface="Ebrima" panose="02000000000000000000" pitchFamily="2" charset="0"/>
                  <a:cs typeface="Ebrima" panose="02000000000000000000" pitchFamily="2" charset="0"/>
                </a:rPr>
                <a:t>PROFILE</a:t>
              </a:r>
            </a:p>
          </p:txBody>
        </p:sp>
        <p:sp>
          <p:nvSpPr>
            <p:cNvPr id="57" name="TextBox 56">
              <a:hlinkClick r:id="rId7" action="ppaction://hlinksldjump"/>
              <a:extLst>
                <a:ext uri="{FF2B5EF4-FFF2-40B4-BE49-F238E27FC236}">
                  <a16:creationId xmlns:a16="http://schemas.microsoft.com/office/drawing/2014/main" id="{8A42F4F9-C677-499C-99B2-27FB437445DE}"/>
                </a:ext>
              </a:extLst>
            </p:cNvPr>
            <p:cNvSpPr txBox="1"/>
            <p:nvPr/>
          </p:nvSpPr>
          <p:spPr>
            <a:xfrm>
              <a:off x="7728954" y="85899"/>
              <a:ext cx="318575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3200" dirty="0">
                  <a:latin typeface="Amasis MT Pro Black" panose="02040A04050005020304" pitchFamily="18" charset="0"/>
                  <a:ea typeface="Ebrima" panose="02000000000000000000" pitchFamily="2" charset="0"/>
                  <a:cs typeface="Ebrima" panose="02000000000000000000" pitchFamily="2" charset="0"/>
                </a:rPr>
                <a:t>ABOUT</a:t>
              </a:r>
            </a:p>
          </p:txBody>
        </p: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A8F76517-4658-4587-8D05-2608B938C6A1}"/>
                </a:ext>
              </a:extLst>
            </p:cNvPr>
            <p:cNvCxnSpPr/>
            <p:nvPr/>
          </p:nvCxnSpPr>
          <p:spPr>
            <a:xfrm>
              <a:off x="4076874" y="107279"/>
              <a:ext cx="0" cy="56339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6129D810-29C0-45A4-A5AF-1C96B7F1B6F1}"/>
                </a:ext>
              </a:extLst>
            </p:cNvPr>
            <p:cNvCxnSpPr/>
            <p:nvPr/>
          </p:nvCxnSpPr>
          <p:spPr>
            <a:xfrm>
              <a:off x="7594063" y="122772"/>
              <a:ext cx="0" cy="56339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0" name="Rectangle: Rounded Corners 29">
            <a:hlinkClick r:id="rId8" action="ppaction://hlinksldjump"/>
            <a:extLst>
              <a:ext uri="{FF2B5EF4-FFF2-40B4-BE49-F238E27FC236}">
                <a16:creationId xmlns:a16="http://schemas.microsoft.com/office/drawing/2014/main" id="{E3072922-681F-4221-BD9D-CF8DCB0FC7F1}"/>
              </a:ext>
            </a:extLst>
          </p:cNvPr>
          <p:cNvSpPr/>
          <p:nvPr/>
        </p:nvSpPr>
        <p:spPr>
          <a:xfrm>
            <a:off x="9130929" y="5296967"/>
            <a:ext cx="2428970" cy="286113"/>
          </a:xfrm>
          <a:prstGeom prst="roundRect">
            <a:avLst/>
          </a:prstGeom>
          <a:solidFill>
            <a:schemeClr val="bg2">
              <a:lumMod val="10000"/>
              <a:lumOff val="90000"/>
            </a:schemeClr>
          </a:solidFill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>
                <a:solidFill>
                  <a:schemeClr val="bg1"/>
                </a:solidFill>
              </a:rPr>
              <a:t>Cancel Appointment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1E4F322-347A-4BA2-A1DD-AE02AA3518ED}"/>
              </a:ext>
            </a:extLst>
          </p:cNvPr>
          <p:cNvSpPr txBox="1"/>
          <p:nvPr/>
        </p:nvSpPr>
        <p:spPr>
          <a:xfrm>
            <a:off x="5987572" y="911800"/>
            <a:ext cx="25177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>
                <a:solidFill>
                  <a:schemeClr val="bg1"/>
                </a:solidFill>
                <a:latin typeface="Biome Light" panose="020B0502040204020203" pitchFamily="34" charset="0"/>
                <a:cs typeface="Biome Light" panose="020B0502040204020203" pitchFamily="34" charset="0"/>
              </a:rPr>
              <a:t>Select a date</a:t>
            </a:r>
          </a:p>
        </p:txBody>
      </p:sp>
    </p:spTree>
    <p:extLst>
      <p:ext uri="{BB962C8B-B14F-4D97-AF65-F5344CB8AC3E}">
        <p14:creationId xmlns:p14="http://schemas.microsoft.com/office/powerpoint/2010/main" val="26329587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BFBFB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CFC9456-C59D-B8EF-C5F7-472BDD8E78FE}"/>
              </a:ext>
            </a:extLst>
          </p:cNvPr>
          <p:cNvSpPr txBox="1"/>
          <p:nvPr/>
        </p:nvSpPr>
        <p:spPr>
          <a:xfrm>
            <a:off x="337706" y="911803"/>
            <a:ext cx="25177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>
                <a:solidFill>
                  <a:schemeClr val="bg1"/>
                </a:solidFill>
                <a:latin typeface="Biome Light" panose="020B0502040204020203" pitchFamily="34" charset="0"/>
                <a:cs typeface="Biome Light" panose="020B0502040204020203" pitchFamily="34" charset="0"/>
              </a:rPr>
              <a:t>Select document/s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7873BD0-0375-51A1-B93B-6AC339855C8B}"/>
              </a:ext>
            </a:extLst>
          </p:cNvPr>
          <p:cNvSpPr/>
          <p:nvPr/>
        </p:nvSpPr>
        <p:spPr>
          <a:xfrm>
            <a:off x="433135" y="1311913"/>
            <a:ext cx="4501721" cy="3107160"/>
          </a:xfrm>
          <a:prstGeom prst="rect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>
              <a:solidFill>
                <a:schemeClr val="bg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2726A19-BA99-D760-C451-15F7148672EB}"/>
              </a:ext>
            </a:extLst>
          </p:cNvPr>
          <p:cNvGrpSpPr/>
          <p:nvPr/>
        </p:nvGrpSpPr>
        <p:grpSpPr>
          <a:xfrm>
            <a:off x="749506" y="1574017"/>
            <a:ext cx="3066713" cy="338554"/>
            <a:chOff x="7287821" y="4927953"/>
            <a:chExt cx="3066713" cy="338554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377DAD8-AE6D-09E3-FE75-690A539B082F}"/>
                </a:ext>
              </a:extLst>
            </p:cNvPr>
            <p:cNvSpPr/>
            <p:nvPr/>
          </p:nvSpPr>
          <p:spPr>
            <a:xfrm>
              <a:off x="7287821" y="5007528"/>
              <a:ext cx="212799" cy="195812"/>
            </a:xfrm>
            <a:prstGeom prst="rect">
              <a:avLst/>
            </a:prstGeom>
            <a:noFill/>
            <a:ln w="9525" cap="flat" cmpd="sng" algn="ctr">
              <a:solidFill>
                <a:schemeClr val="bg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PH" sz="3600" dirty="0">
                <a:solidFill>
                  <a:schemeClr val="bg1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64E1BF1-8074-BC15-1CFE-F0034367B77A}"/>
                </a:ext>
              </a:extLst>
            </p:cNvPr>
            <p:cNvSpPr txBox="1"/>
            <p:nvPr/>
          </p:nvSpPr>
          <p:spPr>
            <a:xfrm>
              <a:off x="7500179" y="4927953"/>
              <a:ext cx="285435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1600" dirty="0">
                  <a:solidFill>
                    <a:schemeClr val="bg1"/>
                  </a:solidFill>
                </a:rPr>
                <a:t>COR (Certificate of Registration)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3373CF7-7FF1-5394-D887-38153AA9CDBA}"/>
              </a:ext>
            </a:extLst>
          </p:cNvPr>
          <p:cNvGrpSpPr/>
          <p:nvPr/>
        </p:nvGrpSpPr>
        <p:grpSpPr>
          <a:xfrm>
            <a:off x="753171" y="1935143"/>
            <a:ext cx="2811123" cy="338554"/>
            <a:chOff x="7287821" y="4927953"/>
            <a:chExt cx="2811123" cy="338554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2ACA718F-B080-0D33-257C-F3EB355EF572}"/>
                </a:ext>
              </a:extLst>
            </p:cNvPr>
            <p:cNvSpPr/>
            <p:nvPr/>
          </p:nvSpPr>
          <p:spPr>
            <a:xfrm>
              <a:off x="7287821" y="5007528"/>
              <a:ext cx="212799" cy="195812"/>
            </a:xfrm>
            <a:prstGeom prst="rect">
              <a:avLst/>
            </a:prstGeom>
            <a:noFill/>
            <a:ln w="9525" cap="flat" cmpd="sng" algn="ctr">
              <a:solidFill>
                <a:schemeClr val="bg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PH" sz="3600" dirty="0">
                <a:solidFill>
                  <a:schemeClr val="bg1"/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E2F7546-DB76-30C2-5638-C1EA158263E6}"/>
                </a:ext>
              </a:extLst>
            </p:cNvPr>
            <p:cNvSpPr txBox="1"/>
            <p:nvPr/>
          </p:nvSpPr>
          <p:spPr>
            <a:xfrm>
              <a:off x="7500180" y="4927953"/>
              <a:ext cx="259876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1600" dirty="0">
                  <a:solidFill>
                    <a:schemeClr val="bg1"/>
                  </a:solidFill>
                </a:rPr>
                <a:t>TOR (Transcript of Record)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5213E27-3595-4381-EB16-051C53C38022}"/>
              </a:ext>
            </a:extLst>
          </p:cNvPr>
          <p:cNvGrpSpPr/>
          <p:nvPr/>
        </p:nvGrpSpPr>
        <p:grpSpPr>
          <a:xfrm>
            <a:off x="753171" y="2302289"/>
            <a:ext cx="2811123" cy="338554"/>
            <a:chOff x="7287821" y="4927953"/>
            <a:chExt cx="2811123" cy="338554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FD3CA476-D3DA-846E-9631-E0AED483899E}"/>
                </a:ext>
              </a:extLst>
            </p:cNvPr>
            <p:cNvSpPr/>
            <p:nvPr/>
          </p:nvSpPr>
          <p:spPr>
            <a:xfrm>
              <a:off x="7287821" y="5007528"/>
              <a:ext cx="212799" cy="195812"/>
            </a:xfrm>
            <a:prstGeom prst="rect">
              <a:avLst/>
            </a:prstGeom>
            <a:noFill/>
            <a:ln w="9525" cap="flat" cmpd="sng" algn="ctr">
              <a:solidFill>
                <a:schemeClr val="bg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PH" sz="3600" dirty="0">
                <a:solidFill>
                  <a:schemeClr val="bg1"/>
                </a:solidFill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937948A-9AE8-4738-AFB4-0386D6C1B880}"/>
                </a:ext>
              </a:extLst>
            </p:cNvPr>
            <p:cNvSpPr txBox="1"/>
            <p:nvPr/>
          </p:nvSpPr>
          <p:spPr>
            <a:xfrm>
              <a:off x="7500180" y="4927953"/>
              <a:ext cx="259876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1600" dirty="0">
                  <a:solidFill>
                    <a:schemeClr val="bg1"/>
                  </a:solidFill>
                </a:rPr>
                <a:t>Copy of Diploma</a:t>
              </a:r>
            </a:p>
          </p:txBody>
        </p: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AA39CEEB-86DB-9386-3F60-E45ABCA8C995}"/>
              </a:ext>
            </a:extLst>
          </p:cNvPr>
          <p:cNvSpPr/>
          <p:nvPr/>
        </p:nvSpPr>
        <p:spPr>
          <a:xfrm>
            <a:off x="6096000" y="1311913"/>
            <a:ext cx="4501721" cy="537491"/>
          </a:xfrm>
          <a:prstGeom prst="rect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>
                <a:solidFill>
                  <a:schemeClr val="bg1"/>
                </a:solidFill>
                <a:latin typeface="Biome Light" panose="020B0502040204020203" pitchFamily="34" charset="0"/>
                <a:cs typeface="Biome Light" panose="020B0502040204020203" pitchFamily="34" charset="0"/>
              </a:rPr>
              <a:t>Wednesday,	October	2,	2024</a:t>
            </a:r>
          </a:p>
        </p:txBody>
      </p:sp>
      <p:sp>
        <p:nvSpPr>
          <p:cNvPr id="40" name="Arrow: Down 39">
            <a:hlinkClick r:id="rId2" action="ppaction://hlinksldjump"/>
            <a:extLst>
              <a:ext uri="{FF2B5EF4-FFF2-40B4-BE49-F238E27FC236}">
                <a16:creationId xmlns:a16="http://schemas.microsoft.com/office/drawing/2014/main" id="{28F9A65A-A4E5-C324-447F-071938DCA4FC}"/>
              </a:ext>
            </a:extLst>
          </p:cNvPr>
          <p:cNvSpPr/>
          <p:nvPr/>
        </p:nvSpPr>
        <p:spPr>
          <a:xfrm>
            <a:off x="10193310" y="1489401"/>
            <a:ext cx="304209" cy="194333"/>
          </a:xfrm>
          <a:prstGeom prst="down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dirty="0">
              <a:solidFill>
                <a:schemeClr val="bg1"/>
              </a:solidFill>
            </a:endParaRPr>
          </a:p>
        </p:txBody>
      </p:sp>
      <p:graphicFrame>
        <p:nvGraphicFramePr>
          <p:cNvPr id="45" name="Table 44">
            <a:extLst>
              <a:ext uri="{FF2B5EF4-FFF2-40B4-BE49-F238E27FC236}">
                <a16:creationId xmlns:a16="http://schemas.microsoft.com/office/drawing/2014/main" id="{B5B78C66-9D64-C900-AA96-49FBDFD985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9440678"/>
              </p:ext>
            </p:extLst>
          </p:nvPr>
        </p:nvGraphicFramePr>
        <p:xfrm>
          <a:off x="463638" y="4883767"/>
          <a:ext cx="8413956" cy="1112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804652">
                  <a:extLst>
                    <a:ext uri="{9D8B030D-6E8A-4147-A177-3AD203B41FA5}">
                      <a16:colId xmlns:a16="http://schemas.microsoft.com/office/drawing/2014/main" val="2510447804"/>
                    </a:ext>
                  </a:extLst>
                </a:gridCol>
                <a:gridCol w="2804652">
                  <a:extLst>
                    <a:ext uri="{9D8B030D-6E8A-4147-A177-3AD203B41FA5}">
                      <a16:colId xmlns:a16="http://schemas.microsoft.com/office/drawing/2014/main" val="3887000075"/>
                    </a:ext>
                  </a:extLst>
                </a:gridCol>
                <a:gridCol w="2804652">
                  <a:extLst>
                    <a:ext uri="{9D8B030D-6E8A-4147-A177-3AD203B41FA5}">
                      <a16:colId xmlns:a16="http://schemas.microsoft.com/office/drawing/2014/main" val="36681167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dirty="0">
                          <a:latin typeface="Amasis MT Pro Black" panose="02040A04050005020304"/>
                        </a:rPr>
                        <a:t>TYPE OF DOCUMENT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>
                          <a:latin typeface="Amasis MT Pro Black" panose="02040A04050005020304"/>
                        </a:rPr>
                        <a:t>DATE OF PICK 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>
                          <a:latin typeface="Amasis MT Pro Black" panose="02040A04050005020304"/>
                        </a:rPr>
                        <a:t>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7037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dirty="0">
                          <a:latin typeface="Amasis MT Pro Black" panose="02040A04050005020304"/>
                        </a:rPr>
                        <a:t>Certificate of Registration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>
                          <a:latin typeface="Amasis MT Pro Black" panose="02040A04050005020304"/>
                        </a:rPr>
                        <a:t>10/01/2024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>
                          <a:latin typeface="Amasis MT Pro Black" panose="02040A04050005020304"/>
                        </a:rPr>
                        <a:t>Canceled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25787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dirty="0">
                          <a:latin typeface="Amasis MT Pro Black" panose="02040A04050005020304"/>
                        </a:rPr>
                        <a:t>Transcript of Records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>
                          <a:latin typeface="Amasis MT Pro Black" panose="02040A04050005020304"/>
                        </a:rPr>
                        <a:t>10/01/2024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>
                          <a:latin typeface="Amasis MT Pro Black" panose="02040A04050005020304"/>
                        </a:rPr>
                        <a:t>Pending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0604984"/>
                  </a:ext>
                </a:extLst>
              </a:tr>
            </a:tbl>
          </a:graphicData>
        </a:graphic>
      </p:graphicFrame>
      <p:sp>
        <p:nvSpPr>
          <p:cNvPr id="41" name="TextBox 40">
            <a:extLst>
              <a:ext uri="{FF2B5EF4-FFF2-40B4-BE49-F238E27FC236}">
                <a16:creationId xmlns:a16="http://schemas.microsoft.com/office/drawing/2014/main" id="{37F2EA0B-9600-4D85-9031-71C9178D7DA2}"/>
              </a:ext>
            </a:extLst>
          </p:cNvPr>
          <p:cNvSpPr txBox="1"/>
          <p:nvPr/>
        </p:nvSpPr>
        <p:spPr>
          <a:xfrm>
            <a:off x="463638" y="4423176"/>
            <a:ext cx="23085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>
                <a:solidFill>
                  <a:schemeClr val="bg1"/>
                </a:solidFill>
                <a:latin typeface="Biome Light" panose="020B0502040204020203" pitchFamily="34" charset="0"/>
                <a:cs typeface="Biome Light" panose="020B0502040204020203" pitchFamily="34" charset="0"/>
              </a:rPr>
              <a:t>Appointment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814BD35D-A73E-461F-B9C5-E3C3D2E3EC10}"/>
              </a:ext>
            </a:extLst>
          </p:cNvPr>
          <p:cNvGrpSpPr/>
          <p:nvPr/>
        </p:nvGrpSpPr>
        <p:grpSpPr>
          <a:xfrm>
            <a:off x="-242352" y="-225822"/>
            <a:ext cx="12434352" cy="1306042"/>
            <a:chOff x="-242352" y="-225822"/>
            <a:chExt cx="12434352" cy="1306042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D346515A-9048-443E-93C2-1C63C6F73829}"/>
                </a:ext>
              </a:extLst>
            </p:cNvPr>
            <p:cNvGrpSpPr/>
            <p:nvPr/>
          </p:nvGrpSpPr>
          <p:grpSpPr>
            <a:xfrm>
              <a:off x="-242352" y="-225822"/>
              <a:ext cx="12434352" cy="1306042"/>
              <a:chOff x="-242352" y="-225822"/>
              <a:chExt cx="12434352" cy="1306042"/>
            </a:xfrm>
          </p:grpSpPr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3FF5A944-6F43-4F64-B9E7-FBE4E6C33DD4}"/>
                  </a:ext>
                </a:extLst>
              </p:cNvPr>
              <p:cNvSpPr/>
              <p:nvPr/>
            </p:nvSpPr>
            <p:spPr>
              <a:xfrm>
                <a:off x="-39" y="3163"/>
                <a:ext cx="12192039" cy="750250"/>
              </a:xfrm>
              <a:prstGeom prst="rect">
                <a:avLst/>
              </a:prstGeom>
              <a:solidFill>
                <a:srgbClr val="0D45E3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 dirty="0"/>
              </a:p>
            </p:txBody>
          </p:sp>
          <p:pic>
            <p:nvPicPr>
              <p:cNvPr id="61" name="Picture 60" descr="A logo of a company">
                <a:extLst>
                  <a:ext uri="{FF2B5EF4-FFF2-40B4-BE49-F238E27FC236}">
                    <a16:creationId xmlns:a16="http://schemas.microsoft.com/office/drawing/2014/main" id="{DD542034-6B63-4BC6-9DF6-3AB50A06CCA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242352" y="-225822"/>
                <a:ext cx="1306042" cy="1306042"/>
              </a:xfrm>
              <a:prstGeom prst="rect">
                <a:avLst/>
              </a:prstGeom>
            </p:spPr>
          </p:pic>
        </p:grpSp>
        <p:sp>
          <p:nvSpPr>
            <p:cNvPr id="55" name="TextBox 54">
              <a:hlinkClick r:id="rId5" action="ppaction://hlinksldjump"/>
              <a:extLst>
                <a:ext uri="{FF2B5EF4-FFF2-40B4-BE49-F238E27FC236}">
                  <a16:creationId xmlns:a16="http://schemas.microsoft.com/office/drawing/2014/main" id="{C081198B-1833-4950-A380-3D596491479C}"/>
                </a:ext>
              </a:extLst>
            </p:cNvPr>
            <p:cNvSpPr txBox="1"/>
            <p:nvPr/>
          </p:nvSpPr>
          <p:spPr>
            <a:xfrm>
              <a:off x="789088" y="85900"/>
              <a:ext cx="318575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3200" dirty="0">
                  <a:latin typeface="Amasis MT Pro Black" panose="02040A04050005020304" pitchFamily="18" charset="0"/>
                  <a:ea typeface="Ebrima" panose="02000000000000000000" pitchFamily="2" charset="0"/>
                  <a:cs typeface="Ebrima" panose="02000000000000000000" pitchFamily="2" charset="0"/>
                </a:rPr>
                <a:t>APPOINTMENT</a:t>
              </a:r>
            </a:p>
          </p:txBody>
        </p:sp>
        <p:sp>
          <p:nvSpPr>
            <p:cNvPr id="56" name="TextBox 55">
              <a:hlinkClick r:id="rId6" action="ppaction://hlinksldjump"/>
              <a:extLst>
                <a:ext uri="{FF2B5EF4-FFF2-40B4-BE49-F238E27FC236}">
                  <a16:creationId xmlns:a16="http://schemas.microsoft.com/office/drawing/2014/main" id="{FCC712A0-C9B7-4366-B4D4-F918E65C8306}"/>
                </a:ext>
              </a:extLst>
            </p:cNvPr>
            <p:cNvSpPr txBox="1"/>
            <p:nvPr/>
          </p:nvSpPr>
          <p:spPr>
            <a:xfrm>
              <a:off x="4242592" y="85898"/>
              <a:ext cx="318575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3200" dirty="0">
                  <a:latin typeface="Amasis MT Pro Black" panose="02040A04050005020304" pitchFamily="18" charset="0"/>
                  <a:ea typeface="Ebrima" panose="02000000000000000000" pitchFamily="2" charset="0"/>
                  <a:cs typeface="Ebrima" panose="02000000000000000000" pitchFamily="2" charset="0"/>
                </a:rPr>
                <a:t>PROFILE</a:t>
              </a:r>
            </a:p>
          </p:txBody>
        </p:sp>
        <p:sp>
          <p:nvSpPr>
            <p:cNvPr id="57" name="TextBox 56">
              <a:hlinkClick r:id="rId7" action="ppaction://hlinksldjump"/>
              <a:extLst>
                <a:ext uri="{FF2B5EF4-FFF2-40B4-BE49-F238E27FC236}">
                  <a16:creationId xmlns:a16="http://schemas.microsoft.com/office/drawing/2014/main" id="{DB2CFBF8-ACFA-47F1-8E5C-60D332D5642C}"/>
                </a:ext>
              </a:extLst>
            </p:cNvPr>
            <p:cNvSpPr txBox="1"/>
            <p:nvPr/>
          </p:nvSpPr>
          <p:spPr>
            <a:xfrm>
              <a:off x="7728954" y="85899"/>
              <a:ext cx="318575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3200" dirty="0">
                  <a:latin typeface="Amasis MT Pro Black" panose="02040A04050005020304" pitchFamily="18" charset="0"/>
                  <a:ea typeface="Ebrima" panose="02000000000000000000" pitchFamily="2" charset="0"/>
                  <a:cs typeface="Ebrima" panose="02000000000000000000" pitchFamily="2" charset="0"/>
                </a:rPr>
                <a:t>ABOUT</a:t>
              </a:r>
            </a:p>
          </p:txBody>
        </p: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D01943C0-FA0A-4880-8BF1-F42B5866FBBE}"/>
                </a:ext>
              </a:extLst>
            </p:cNvPr>
            <p:cNvCxnSpPr/>
            <p:nvPr/>
          </p:nvCxnSpPr>
          <p:spPr>
            <a:xfrm>
              <a:off x="4076874" y="107279"/>
              <a:ext cx="0" cy="56339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004283EE-69FE-4CC9-A907-30673A190378}"/>
                </a:ext>
              </a:extLst>
            </p:cNvPr>
            <p:cNvCxnSpPr/>
            <p:nvPr/>
          </p:nvCxnSpPr>
          <p:spPr>
            <a:xfrm>
              <a:off x="7594063" y="122772"/>
              <a:ext cx="0" cy="56339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4" name="Rectangle: Rounded Corners 43">
            <a:hlinkClick r:id="rId8" action="ppaction://hlinksldjump"/>
            <a:extLst>
              <a:ext uri="{FF2B5EF4-FFF2-40B4-BE49-F238E27FC236}">
                <a16:creationId xmlns:a16="http://schemas.microsoft.com/office/drawing/2014/main" id="{F5241BF4-F4E2-4E87-AE57-8D0DD7C37151}"/>
              </a:ext>
            </a:extLst>
          </p:cNvPr>
          <p:cNvSpPr/>
          <p:nvPr/>
        </p:nvSpPr>
        <p:spPr>
          <a:xfrm>
            <a:off x="9130929" y="5684930"/>
            <a:ext cx="2428970" cy="286113"/>
          </a:xfrm>
          <a:prstGeom prst="roundRect">
            <a:avLst/>
          </a:prstGeom>
          <a:solidFill>
            <a:schemeClr val="bg2">
              <a:lumMod val="10000"/>
              <a:lumOff val="90000"/>
            </a:schemeClr>
          </a:solidFill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>
                <a:solidFill>
                  <a:schemeClr val="bg1"/>
                </a:solidFill>
                <a:hlinkClick r:id="rId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Cancel Appointment</a:t>
            </a:r>
            <a:endParaRPr lang="en-US" u="sng" dirty="0">
              <a:solidFill>
                <a:schemeClr val="bg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5FB9936-4178-4260-B198-B9549CA01439}"/>
              </a:ext>
            </a:extLst>
          </p:cNvPr>
          <p:cNvSpPr txBox="1"/>
          <p:nvPr/>
        </p:nvSpPr>
        <p:spPr>
          <a:xfrm>
            <a:off x="5987572" y="911800"/>
            <a:ext cx="25177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>
                <a:solidFill>
                  <a:schemeClr val="bg1"/>
                </a:solidFill>
                <a:latin typeface="Biome Light" panose="020B0502040204020203" pitchFamily="34" charset="0"/>
                <a:cs typeface="Biome Light" panose="020B0502040204020203" pitchFamily="34" charset="0"/>
              </a:rPr>
              <a:t>Select a date</a:t>
            </a:r>
          </a:p>
        </p:txBody>
      </p:sp>
    </p:spTree>
    <p:extLst>
      <p:ext uri="{BB962C8B-B14F-4D97-AF65-F5344CB8AC3E}">
        <p14:creationId xmlns:p14="http://schemas.microsoft.com/office/powerpoint/2010/main" val="29563129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BFBFB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CFC9456-C59D-B8EF-C5F7-472BDD8E78FE}"/>
              </a:ext>
            </a:extLst>
          </p:cNvPr>
          <p:cNvSpPr txBox="1"/>
          <p:nvPr/>
        </p:nvSpPr>
        <p:spPr>
          <a:xfrm>
            <a:off x="337706" y="911799"/>
            <a:ext cx="25177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>
                <a:solidFill>
                  <a:schemeClr val="bg1"/>
                </a:solidFill>
                <a:latin typeface="Biome Light" panose="020B0502040204020203" pitchFamily="34" charset="0"/>
                <a:cs typeface="Biome Light" panose="020B0502040204020203" pitchFamily="34" charset="0"/>
              </a:rPr>
              <a:t>Select document/s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7873BD0-0375-51A1-B93B-6AC339855C8B}"/>
              </a:ext>
            </a:extLst>
          </p:cNvPr>
          <p:cNvSpPr/>
          <p:nvPr/>
        </p:nvSpPr>
        <p:spPr>
          <a:xfrm>
            <a:off x="433135" y="1311909"/>
            <a:ext cx="4501721" cy="3107160"/>
          </a:xfrm>
          <a:prstGeom prst="rect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>
              <a:solidFill>
                <a:schemeClr val="bg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2726A19-BA99-D760-C451-15F7148672EB}"/>
              </a:ext>
            </a:extLst>
          </p:cNvPr>
          <p:cNvGrpSpPr/>
          <p:nvPr/>
        </p:nvGrpSpPr>
        <p:grpSpPr>
          <a:xfrm>
            <a:off x="749506" y="1574013"/>
            <a:ext cx="3066713" cy="338554"/>
            <a:chOff x="7287821" y="4927953"/>
            <a:chExt cx="3066713" cy="338554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377DAD8-AE6D-09E3-FE75-690A539B082F}"/>
                </a:ext>
              </a:extLst>
            </p:cNvPr>
            <p:cNvSpPr/>
            <p:nvPr/>
          </p:nvSpPr>
          <p:spPr>
            <a:xfrm>
              <a:off x="7287821" y="5007528"/>
              <a:ext cx="212799" cy="195812"/>
            </a:xfrm>
            <a:prstGeom prst="rect">
              <a:avLst/>
            </a:prstGeom>
            <a:noFill/>
            <a:ln w="9525" cap="flat" cmpd="sng" algn="ctr">
              <a:solidFill>
                <a:schemeClr val="bg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PH" sz="3600" dirty="0">
                <a:solidFill>
                  <a:schemeClr val="bg1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64E1BF1-8074-BC15-1CFE-F0034367B77A}"/>
                </a:ext>
              </a:extLst>
            </p:cNvPr>
            <p:cNvSpPr txBox="1"/>
            <p:nvPr/>
          </p:nvSpPr>
          <p:spPr>
            <a:xfrm>
              <a:off x="7500179" y="4927953"/>
              <a:ext cx="285435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1600" dirty="0">
                  <a:solidFill>
                    <a:schemeClr val="bg1"/>
                  </a:solidFill>
                </a:rPr>
                <a:t>COR (Certificate of Registration)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3373CF7-7FF1-5394-D887-38153AA9CDBA}"/>
              </a:ext>
            </a:extLst>
          </p:cNvPr>
          <p:cNvGrpSpPr/>
          <p:nvPr/>
        </p:nvGrpSpPr>
        <p:grpSpPr>
          <a:xfrm>
            <a:off x="753171" y="1935139"/>
            <a:ext cx="2811123" cy="338554"/>
            <a:chOff x="7287821" y="4927953"/>
            <a:chExt cx="2811123" cy="338554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2ACA718F-B080-0D33-257C-F3EB355EF572}"/>
                </a:ext>
              </a:extLst>
            </p:cNvPr>
            <p:cNvSpPr/>
            <p:nvPr/>
          </p:nvSpPr>
          <p:spPr>
            <a:xfrm>
              <a:off x="7287821" y="5007528"/>
              <a:ext cx="212799" cy="195812"/>
            </a:xfrm>
            <a:prstGeom prst="rect">
              <a:avLst/>
            </a:prstGeom>
            <a:noFill/>
            <a:ln w="9525" cap="flat" cmpd="sng" algn="ctr">
              <a:solidFill>
                <a:schemeClr val="bg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PH" sz="3600" dirty="0">
                <a:solidFill>
                  <a:schemeClr val="bg1"/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E2F7546-DB76-30C2-5638-C1EA158263E6}"/>
                </a:ext>
              </a:extLst>
            </p:cNvPr>
            <p:cNvSpPr txBox="1"/>
            <p:nvPr/>
          </p:nvSpPr>
          <p:spPr>
            <a:xfrm>
              <a:off x="7500180" y="4927953"/>
              <a:ext cx="259876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1600" dirty="0">
                  <a:solidFill>
                    <a:schemeClr val="bg1"/>
                  </a:solidFill>
                </a:rPr>
                <a:t>TOR (Transcript of Record)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5213E27-3595-4381-EB16-051C53C38022}"/>
              </a:ext>
            </a:extLst>
          </p:cNvPr>
          <p:cNvGrpSpPr/>
          <p:nvPr/>
        </p:nvGrpSpPr>
        <p:grpSpPr>
          <a:xfrm>
            <a:off x="753171" y="2302285"/>
            <a:ext cx="2811123" cy="338554"/>
            <a:chOff x="7287821" y="4927953"/>
            <a:chExt cx="2811123" cy="338554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FD3CA476-D3DA-846E-9631-E0AED483899E}"/>
                </a:ext>
              </a:extLst>
            </p:cNvPr>
            <p:cNvSpPr/>
            <p:nvPr/>
          </p:nvSpPr>
          <p:spPr>
            <a:xfrm>
              <a:off x="7287821" y="5007528"/>
              <a:ext cx="212799" cy="195812"/>
            </a:xfrm>
            <a:prstGeom prst="rect">
              <a:avLst/>
            </a:prstGeom>
            <a:noFill/>
            <a:ln w="9525" cap="flat" cmpd="sng" algn="ctr">
              <a:solidFill>
                <a:schemeClr val="bg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PH" sz="3600" dirty="0">
                <a:solidFill>
                  <a:schemeClr val="bg1"/>
                </a:solidFill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937948A-9AE8-4738-AFB4-0386D6C1B880}"/>
                </a:ext>
              </a:extLst>
            </p:cNvPr>
            <p:cNvSpPr txBox="1"/>
            <p:nvPr/>
          </p:nvSpPr>
          <p:spPr>
            <a:xfrm>
              <a:off x="7500180" y="4927953"/>
              <a:ext cx="259876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1600" dirty="0">
                  <a:solidFill>
                    <a:schemeClr val="bg1"/>
                  </a:solidFill>
                </a:rPr>
                <a:t>Copy of Diploma</a:t>
              </a:r>
            </a:p>
          </p:txBody>
        </p: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AA39CEEB-86DB-9386-3F60-E45ABCA8C995}"/>
              </a:ext>
            </a:extLst>
          </p:cNvPr>
          <p:cNvSpPr/>
          <p:nvPr/>
        </p:nvSpPr>
        <p:spPr>
          <a:xfrm>
            <a:off x="6096000" y="1311909"/>
            <a:ext cx="4501721" cy="537491"/>
          </a:xfrm>
          <a:prstGeom prst="rect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>
                <a:solidFill>
                  <a:schemeClr val="bg1"/>
                </a:solidFill>
                <a:latin typeface="Biome Light" panose="020B0502040204020203" pitchFamily="34" charset="0"/>
                <a:cs typeface="Biome Light" panose="020B0502040204020203" pitchFamily="34" charset="0"/>
              </a:rPr>
              <a:t>Wednesday,	October	2,	2024</a:t>
            </a:r>
          </a:p>
        </p:txBody>
      </p:sp>
      <p:sp>
        <p:nvSpPr>
          <p:cNvPr id="40" name="Arrow: Down 39">
            <a:hlinkClick r:id="rId3" action="ppaction://hlinksldjump"/>
            <a:extLst>
              <a:ext uri="{FF2B5EF4-FFF2-40B4-BE49-F238E27FC236}">
                <a16:creationId xmlns:a16="http://schemas.microsoft.com/office/drawing/2014/main" id="{28F9A65A-A4E5-C324-447F-071938DCA4FC}"/>
              </a:ext>
            </a:extLst>
          </p:cNvPr>
          <p:cNvSpPr/>
          <p:nvPr/>
        </p:nvSpPr>
        <p:spPr>
          <a:xfrm>
            <a:off x="10193310" y="1489397"/>
            <a:ext cx="304209" cy="194333"/>
          </a:xfrm>
          <a:prstGeom prst="down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dirty="0">
              <a:solidFill>
                <a:schemeClr val="bg1"/>
              </a:solidFill>
            </a:endParaRPr>
          </a:p>
        </p:txBody>
      </p:sp>
      <p:graphicFrame>
        <p:nvGraphicFramePr>
          <p:cNvPr id="45" name="Table 44">
            <a:extLst>
              <a:ext uri="{FF2B5EF4-FFF2-40B4-BE49-F238E27FC236}">
                <a16:creationId xmlns:a16="http://schemas.microsoft.com/office/drawing/2014/main" id="{B5B78C66-9D64-C900-AA96-49FBDFD985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1395384"/>
              </p:ext>
            </p:extLst>
          </p:nvPr>
        </p:nvGraphicFramePr>
        <p:xfrm>
          <a:off x="463638" y="4883763"/>
          <a:ext cx="8413956" cy="1112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804652">
                  <a:extLst>
                    <a:ext uri="{9D8B030D-6E8A-4147-A177-3AD203B41FA5}">
                      <a16:colId xmlns:a16="http://schemas.microsoft.com/office/drawing/2014/main" val="2510447804"/>
                    </a:ext>
                  </a:extLst>
                </a:gridCol>
                <a:gridCol w="2804652">
                  <a:extLst>
                    <a:ext uri="{9D8B030D-6E8A-4147-A177-3AD203B41FA5}">
                      <a16:colId xmlns:a16="http://schemas.microsoft.com/office/drawing/2014/main" val="3887000075"/>
                    </a:ext>
                  </a:extLst>
                </a:gridCol>
                <a:gridCol w="2804652">
                  <a:extLst>
                    <a:ext uri="{9D8B030D-6E8A-4147-A177-3AD203B41FA5}">
                      <a16:colId xmlns:a16="http://schemas.microsoft.com/office/drawing/2014/main" val="36681167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dirty="0">
                          <a:latin typeface="Amasis MT Pro Black" panose="02040A04050005020304"/>
                        </a:rPr>
                        <a:t>TYPE OF DOCUMENT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>
                          <a:latin typeface="Amasis MT Pro Black" panose="02040A04050005020304"/>
                        </a:rPr>
                        <a:t>DATE OF PICK 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>
                          <a:latin typeface="Amasis MT Pro Black" panose="02040A04050005020304"/>
                        </a:rPr>
                        <a:t>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7037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dirty="0">
                          <a:latin typeface="Amasis MT Pro Black" panose="02040A04050005020304"/>
                        </a:rPr>
                        <a:t>Certificate of Registration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>
                          <a:latin typeface="Amasis MT Pro Black" panose="02040A04050005020304"/>
                        </a:rPr>
                        <a:t>10/01/2024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>
                          <a:latin typeface="Amasis MT Pro Black" panose="02040A04050005020304"/>
                        </a:rPr>
                        <a:t>Canceled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25787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dirty="0">
                          <a:latin typeface="Amasis MT Pro Black" panose="02040A04050005020304"/>
                        </a:rPr>
                        <a:t>Transcript of Records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>
                          <a:latin typeface="Amasis MT Pro Black" panose="02040A04050005020304"/>
                        </a:rPr>
                        <a:t>10/01/2024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>
                          <a:latin typeface="Amasis MT Pro Black" panose="02040A04050005020304"/>
                        </a:rPr>
                        <a:t>Canceled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0604984"/>
                  </a:ext>
                </a:extLst>
              </a:tr>
            </a:tbl>
          </a:graphicData>
        </a:graphic>
      </p:graphicFrame>
      <p:sp>
        <p:nvSpPr>
          <p:cNvPr id="41" name="TextBox 40">
            <a:extLst>
              <a:ext uri="{FF2B5EF4-FFF2-40B4-BE49-F238E27FC236}">
                <a16:creationId xmlns:a16="http://schemas.microsoft.com/office/drawing/2014/main" id="{37EFFE9F-F1C6-4B9D-B48E-F2812BCF073E}"/>
              </a:ext>
            </a:extLst>
          </p:cNvPr>
          <p:cNvSpPr txBox="1"/>
          <p:nvPr/>
        </p:nvSpPr>
        <p:spPr>
          <a:xfrm>
            <a:off x="463638" y="4423172"/>
            <a:ext cx="23085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>
                <a:solidFill>
                  <a:schemeClr val="bg1"/>
                </a:solidFill>
                <a:latin typeface="Biome Light" panose="020B0502040204020203" pitchFamily="34" charset="0"/>
                <a:cs typeface="Biome Light" panose="020B0502040204020203" pitchFamily="34" charset="0"/>
              </a:rPr>
              <a:t>Appointment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EC62BCC2-8488-496F-89E1-FC404CE7D700}"/>
              </a:ext>
            </a:extLst>
          </p:cNvPr>
          <p:cNvGrpSpPr/>
          <p:nvPr/>
        </p:nvGrpSpPr>
        <p:grpSpPr>
          <a:xfrm>
            <a:off x="-242352" y="-225822"/>
            <a:ext cx="12434352" cy="1306042"/>
            <a:chOff x="-242352" y="-225822"/>
            <a:chExt cx="12434352" cy="1306042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43D8697D-D22B-4FEE-B704-1099AAB44950}"/>
                </a:ext>
              </a:extLst>
            </p:cNvPr>
            <p:cNvGrpSpPr/>
            <p:nvPr/>
          </p:nvGrpSpPr>
          <p:grpSpPr>
            <a:xfrm>
              <a:off x="-242352" y="-225822"/>
              <a:ext cx="12434352" cy="1306042"/>
              <a:chOff x="-242352" y="-225822"/>
              <a:chExt cx="12434352" cy="1306042"/>
            </a:xfrm>
          </p:grpSpPr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3FB904CF-6BEA-4382-B4A6-D005F53CEE42}"/>
                  </a:ext>
                </a:extLst>
              </p:cNvPr>
              <p:cNvSpPr/>
              <p:nvPr/>
            </p:nvSpPr>
            <p:spPr>
              <a:xfrm>
                <a:off x="-39" y="3163"/>
                <a:ext cx="12192039" cy="750250"/>
              </a:xfrm>
              <a:prstGeom prst="rect">
                <a:avLst/>
              </a:prstGeom>
              <a:solidFill>
                <a:srgbClr val="0D45E3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 dirty="0"/>
              </a:p>
            </p:txBody>
          </p:sp>
          <p:pic>
            <p:nvPicPr>
              <p:cNvPr id="61" name="Picture 60" descr="A logo of a company">
                <a:extLst>
                  <a:ext uri="{FF2B5EF4-FFF2-40B4-BE49-F238E27FC236}">
                    <a16:creationId xmlns:a16="http://schemas.microsoft.com/office/drawing/2014/main" id="{FF7FD411-ED52-4A41-A701-65CA69E63F4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242352" y="-225822"/>
                <a:ext cx="1306042" cy="1306042"/>
              </a:xfrm>
              <a:prstGeom prst="rect">
                <a:avLst/>
              </a:prstGeom>
            </p:spPr>
          </p:pic>
        </p:grpSp>
        <p:sp>
          <p:nvSpPr>
            <p:cNvPr id="55" name="TextBox 54">
              <a:hlinkClick r:id="rId6" action="ppaction://hlinksldjump"/>
              <a:extLst>
                <a:ext uri="{FF2B5EF4-FFF2-40B4-BE49-F238E27FC236}">
                  <a16:creationId xmlns:a16="http://schemas.microsoft.com/office/drawing/2014/main" id="{AB9C8C91-B5FF-4D76-ACEF-90873CC98C88}"/>
                </a:ext>
              </a:extLst>
            </p:cNvPr>
            <p:cNvSpPr txBox="1"/>
            <p:nvPr/>
          </p:nvSpPr>
          <p:spPr>
            <a:xfrm>
              <a:off x="789088" y="85900"/>
              <a:ext cx="318575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3200" dirty="0">
                  <a:latin typeface="Amasis MT Pro Black" panose="02040A04050005020304" pitchFamily="18" charset="0"/>
                  <a:ea typeface="Ebrima" panose="02000000000000000000" pitchFamily="2" charset="0"/>
                  <a:cs typeface="Ebrima" panose="02000000000000000000" pitchFamily="2" charset="0"/>
                </a:rPr>
                <a:t>APPOINTMENT</a:t>
              </a:r>
            </a:p>
          </p:txBody>
        </p:sp>
        <p:sp>
          <p:nvSpPr>
            <p:cNvPr id="56" name="TextBox 55">
              <a:hlinkClick r:id="rId7" action="ppaction://hlinksldjump"/>
              <a:extLst>
                <a:ext uri="{FF2B5EF4-FFF2-40B4-BE49-F238E27FC236}">
                  <a16:creationId xmlns:a16="http://schemas.microsoft.com/office/drawing/2014/main" id="{0A0F1FCE-778A-45AF-B85F-99F7525135F8}"/>
                </a:ext>
              </a:extLst>
            </p:cNvPr>
            <p:cNvSpPr txBox="1"/>
            <p:nvPr/>
          </p:nvSpPr>
          <p:spPr>
            <a:xfrm>
              <a:off x="4242592" y="85898"/>
              <a:ext cx="318575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3200" dirty="0">
                  <a:latin typeface="Amasis MT Pro Black" panose="02040A04050005020304" pitchFamily="18" charset="0"/>
                  <a:ea typeface="Ebrima" panose="02000000000000000000" pitchFamily="2" charset="0"/>
                  <a:cs typeface="Ebrima" panose="02000000000000000000" pitchFamily="2" charset="0"/>
                </a:rPr>
                <a:t>PROFILE</a:t>
              </a:r>
            </a:p>
          </p:txBody>
        </p:sp>
        <p:sp>
          <p:nvSpPr>
            <p:cNvPr id="57" name="TextBox 56">
              <a:hlinkClick r:id="rId8" action="ppaction://hlinksldjump"/>
              <a:extLst>
                <a:ext uri="{FF2B5EF4-FFF2-40B4-BE49-F238E27FC236}">
                  <a16:creationId xmlns:a16="http://schemas.microsoft.com/office/drawing/2014/main" id="{DD26C270-51F3-4D3B-A7C5-DAFE70811E87}"/>
                </a:ext>
              </a:extLst>
            </p:cNvPr>
            <p:cNvSpPr txBox="1"/>
            <p:nvPr/>
          </p:nvSpPr>
          <p:spPr>
            <a:xfrm>
              <a:off x="7728954" y="85899"/>
              <a:ext cx="318575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3200" dirty="0">
                  <a:latin typeface="Amasis MT Pro Black" panose="02040A04050005020304" pitchFamily="18" charset="0"/>
                  <a:ea typeface="Ebrima" panose="02000000000000000000" pitchFamily="2" charset="0"/>
                  <a:cs typeface="Ebrima" panose="02000000000000000000" pitchFamily="2" charset="0"/>
                </a:rPr>
                <a:t>ABOUT</a:t>
              </a:r>
            </a:p>
          </p:txBody>
        </p: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4D461ED-EBEF-4E9D-BA2A-06EE8AA94EA6}"/>
                </a:ext>
              </a:extLst>
            </p:cNvPr>
            <p:cNvCxnSpPr/>
            <p:nvPr/>
          </p:nvCxnSpPr>
          <p:spPr>
            <a:xfrm>
              <a:off x="4076874" y="107279"/>
              <a:ext cx="0" cy="56339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49ED5E42-D2B8-433A-ABAA-FDFC9F2467DC}"/>
                </a:ext>
              </a:extLst>
            </p:cNvPr>
            <p:cNvCxnSpPr/>
            <p:nvPr/>
          </p:nvCxnSpPr>
          <p:spPr>
            <a:xfrm>
              <a:off x="7594063" y="122772"/>
              <a:ext cx="0" cy="56339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D71E7F27-0903-47B6-8241-FD900DB53535}"/>
              </a:ext>
            </a:extLst>
          </p:cNvPr>
          <p:cNvSpPr txBox="1"/>
          <p:nvPr/>
        </p:nvSpPr>
        <p:spPr>
          <a:xfrm>
            <a:off x="5987572" y="911800"/>
            <a:ext cx="25177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>
                <a:solidFill>
                  <a:schemeClr val="bg1"/>
                </a:solidFill>
                <a:latin typeface="Biome Light" panose="020B0502040204020203" pitchFamily="34" charset="0"/>
                <a:cs typeface="Biome Light" panose="020B0502040204020203" pitchFamily="34" charset="0"/>
              </a:rPr>
              <a:t>Select a date</a:t>
            </a:r>
          </a:p>
        </p:txBody>
      </p:sp>
    </p:spTree>
    <p:extLst>
      <p:ext uri="{BB962C8B-B14F-4D97-AF65-F5344CB8AC3E}">
        <p14:creationId xmlns:p14="http://schemas.microsoft.com/office/powerpoint/2010/main" val="17128741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BFBFB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CFC9456-C59D-B8EF-C5F7-472BDD8E78FE}"/>
              </a:ext>
            </a:extLst>
          </p:cNvPr>
          <p:cNvSpPr txBox="1"/>
          <p:nvPr/>
        </p:nvSpPr>
        <p:spPr>
          <a:xfrm>
            <a:off x="337706" y="911800"/>
            <a:ext cx="25177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>
                <a:solidFill>
                  <a:schemeClr val="bg1"/>
                </a:solidFill>
                <a:latin typeface="Biome Light" panose="020B0502040204020203" pitchFamily="34" charset="0"/>
                <a:cs typeface="Biome Light" panose="020B0502040204020203" pitchFamily="34" charset="0"/>
              </a:rPr>
              <a:t>Select document/s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77768D-227F-BB01-0F4B-1D65BAADBA8D}"/>
              </a:ext>
            </a:extLst>
          </p:cNvPr>
          <p:cNvSpPr txBox="1"/>
          <p:nvPr/>
        </p:nvSpPr>
        <p:spPr>
          <a:xfrm>
            <a:off x="5987572" y="911800"/>
            <a:ext cx="25177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>
                <a:solidFill>
                  <a:schemeClr val="bg1"/>
                </a:solidFill>
                <a:latin typeface="Biome Light" panose="020B0502040204020203" pitchFamily="34" charset="0"/>
                <a:cs typeface="Biome Light" panose="020B0502040204020203" pitchFamily="34" charset="0"/>
              </a:rPr>
              <a:t>Select a date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7873BD0-0375-51A1-B93B-6AC339855C8B}"/>
              </a:ext>
            </a:extLst>
          </p:cNvPr>
          <p:cNvSpPr/>
          <p:nvPr/>
        </p:nvSpPr>
        <p:spPr>
          <a:xfrm>
            <a:off x="433135" y="1311910"/>
            <a:ext cx="4501721" cy="3107160"/>
          </a:xfrm>
          <a:prstGeom prst="rect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>
              <a:solidFill>
                <a:schemeClr val="bg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2726A19-BA99-D760-C451-15F7148672EB}"/>
              </a:ext>
            </a:extLst>
          </p:cNvPr>
          <p:cNvGrpSpPr/>
          <p:nvPr/>
        </p:nvGrpSpPr>
        <p:grpSpPr>
          <a:xfrm>
            <a:off x="749506" y="1574014"/>
            <a:ext cx="3066713" cy="338554"/>
            <a:chOff x="7287821" y="4927953"/>
            <a:chExt cx="3066713" cy="338554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377DAD8-AE6D-09E3-FE75-690A539B082F}"/>
                </a:ext>
              </a:extLst>
            </p:cNvPr>
            <p:cNvSpPr/>
            <p:nvPr/>
          </p:nvSpPr>
          <p:spPr>
            <a:xfrm>
              <a:off x="7287821" y="5007528"/>
              <a:ext cx="212799" cy="195812"/>
            </a:xfrm>
            <a:prstGeom prst="rect">
              <a:avLst/>
            </a:prstGeom>
            <a:noFill/>
            <a:ln w="9525" cap="flat" cmpd="sng" algn="ctr">
              <a:solidFill>
                <a:schemeClr val="bg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PH" sz="3600" dirty="0">
                <a:solidFill>
                  <a:schemeClr val="bg1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64E1BF1-8074-BC15-1CFE-F0034367B77A}"/>
                </a:ext>
              </a:extLst>
            </p:cNvPr>
            <p:cNvSpPr txBox="1"/>
            <p:nvPr/>
          </p:nvSpPr>
          <p:spPr>
            <a:xfrm>
              <a:off x="7500179" y="4927953"/>
              <a:ext cx="285435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1600" dirty="0">
                  <a:solidFill>
                    <a:schemeClr val="bg1"/>
                  </a:solidFill>
                </a:rPr>
                <a:t>COR (Certificate of Registration)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3373CF7-7FF1-5394-D887-38153AA9CDBA}"/>
              </a:ext>
            </a:extLst>
          </p:cNvPr>
          <p:cNvGrpSpPr/>
          <p:nvPr/>
        </p:nvGrpSpPr>
        <p:grpSpPr>
          <a:xfrm>
            <a:off x="753171" y="1935140"/>
            <a:ext cx="2811123" cy="338554"/>
            <a:chOff x="7287821" y="4927953"/>
            <a:chExt cx="2811123" cy="338554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2ACA718F-B080-0D33-257C-F3EB355EF572}"/>
                </a:ext>
              </a:extLst>
            </p:cNvPr>
            <p:cNvSpPr/>
            <p:nvPr/>
          </p:nvSpPr>
          <p:spPr>
            <a:xfrm>
              <a:off x="7287821" y="5007528"/>
              <a:ext cx="212799" cy="195812"/>
            </a:xfrm>
            <a:prstGeom prst="rect">
              <a:avLst/>
            </a:prstGeom>
            <a:noFill/>
            <a:ln w="9525" cap="flat" cmpd="sng" algn="ctr">
              <a:solidFill>
                <a:schemeClr val="bg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PH" sz="3600" dirty="0">
                <a:solidFill>
                  <a:schemeClr val="bg1"/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E2F7546-DB76-30C2-5638-C1EA158263E6}"/>
                </a:ext>
              </a:extLst>
            </p:cNvPr>
            <p:cNvSpPr txBox="1"/>
            <p:nvPr/>
          </p:nvSpPr>
          <p:spPr>
            <a:xfrm>
              <a:off x="7500180" y="4927953"/>
              <a:ext cx="259876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1600" dirty="0">
                  <a:solidFill>
                    <a:schemeClr val="bg1"/>
                  </a:solidFill>
                </a:rPr>
                <a:t>TOR (Transcript of Record)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5213E27-3595-4381-EB16-051C53C38022}"/>
              </a:ext>
            </a:extLst>
          </p:cNvPr>
          <p:cNvGrpSpPr/>
          <p:nvPr/>
        </p:nvGrpSpPr>
        <p:grpSpPr>
          <a:xfrm>
            <a:off x="753171" y="2302286"/>
            <a:ext cx="2811123" cy="338554"/>
            <a:chOff x="7287821" y="4927953"/>
            <a:chExt cx="2811123" cy="338554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FD3CA476-D3DA-846E-9631-E0AED483899E}"/>
                </a:ext>
              </a:extLst>
            </p:cNvPr>
            <p:cNvSpPr/>
            <p:nvPr/>
          </p:nvSpPr>
          <p:spPr>
            <a:xfrm>
              <a:off x="7287821" y="5007528"/>
              <a:ext cx="212799" cy="195812"/>
            </a:xfrm>
            <a:prstGeom prst="rect">
              <a:avLst/>
            </a:prstGeom>
            <a:noFill/>
            <a:ln w="9525" cap="flat" cmpd="sng" algn="ctr">
              <a:solidFill>
                <a:schemeClr val="bg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PH" sz="3600" dirty="0">
                <a:solidFill>
                  <a:schemeClr val="bg1"/>
                </a:solidFill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937948A-9AE8-4738-AFB4-0386D6C1B880}"/>
                </a:ext>
              </a:extLst>
            </p:cNvPr>
            <p:cNvSpPr txBox="1"/>
            <p:nvPr/>
          </p:nvSpPr>
          <p:spPr>
            <a:xfrm>
              <a:off x="7500180" y="4927953"/>
              <a:ext cx="259876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1600" dirty="0">
                  <a:solidFill>
                    <a:schemeClr val="bg1"/>
                  </a:solidFill>
                </a:rPr>
                <a:t>Copy of Diploma</a:t>
              </a:r>
            </a:p>
          </p:txBody>
        </p: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AA39CEEB-86DB-9386-3F60-E45ABCA8C995}"/>
              </a:ext>
            </a:extLst>
          </p:cNvPr>
          <p:cNvSpPr/>
          <p:nvPr/>
        </p:nvSpPr>
        <p:spPr>
          <a:xfrm>
            <a:off x="6096000" y="1311910"/>
            <a:ext cx="4501721" cy="537491"/>
          </a:xfrm>
          <a:prstGeom prst="rect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>
                <a:solidFill>
                  <a:schemeClr val="bg1"/>
                </a:solidFill>
                <a:latin typeface="Biome Light" panose="020B0502040204020203" pitchFamily="34" charset="0"/>
                <a:cs typeface="Biome Light" panose="020B0502040204020203" pitchFamily="34" charset="0"/>
              </a:rPr>
              <a:t>Wednesday,	October	2,	2024</a:t>
            </a:r>
          </a:p>
        </p:txBody>
      </p:sp>
      <p:sp>
        <p:nvSpPr>
          <p:cNvPr id="40" name="Arrow: Down 39">
            <a:hlinkClick r:id="rId3" action="ppaction://hlinksldjump"/>
            <a:extLst>
              <a:ext uri="{FF2B5EF4-FFF2-40B4-BE49-F238E27FC236}">
                <a16:creationId xmlns:a16="http://schemas.microsoft.com/office/drawing/2014/main" id="{28F9A65A-A4E5-C324-447F-071938DCA4FC}"/>
              </a:ext>
            </a:extLst>
          </p:cNvPr>
          <p:cNvSpPr/>
          <p:nvPr/>
        </p:nvSpPr>
        <p:spPr>
          <a:xfrm>
            <a:off x="10193310" y="1489398"/>
            <a:ext cx="304209" cy="194333"/>
          </a:xfrm>
          <a:prstGeom prst="down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dirty="0">
              <a:solidFill>
                <a:schemeClr val="bg1"/>
              </a:solidFill>
            </a:endParaRPr>
          </a:p>
        </p:txBody>
      </p:sp>
      <p:graphicFrame>
        <p:nvGraphicFramePr>
          <p:cNvPr id="45" name="Table 44">
            <a:extLst>
              <a:ext uri="{FF2B5EF4-FFF2-40B4-BE49-F238E27FC236}">
                <a16:creationId xmlns:a16="http://schemas.microsoft.com/office/drawing/2014/main" id="{B5B78C66-9D64-C900-AA96-49FBDFD985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2126782"/>
              </p:ext>
            </p:extLst>
          </p:nvPr>
        </p:nvGraphicFramePr>
        <p:xfrm>
          <a:off x="463638" y="4883764"/>
          <a:ext cx="8413956" cy="1112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804652">
                  <a:extLst>
                    <a:ext uri="{9D8B030D-6E8A-4147-A177-3AD203B41FA5}">
                      <a16:colId xmlns:a16="http://schemas.microsoft.com/office/drawing/2014/main" val="2510447804"/>
                    </a:ext>
                  </a:extLst>
                </a:gridCol>
                <a:gridCol w="2804652">
                  <a:extLst>
                    <a:ext uri="{9D8B030D-6E8A-4147-A177-3AD203B41FA5}">
                      <a16:colId xmlns:a16="http://schemas.microsoft.com/office/drawing/2014/main" val="3887000075"/>
                    </a:ext>
                  </a:extLst>
                </a:gridCol>
                <a:gridCol w="2804652">
                  <a:extLst>
                    <a:ext uri="{9D8B030D-6E8A-4147-A177-3AD203B41FA5}">
                      <a16:colId xmlns:a16="http://schemas.microsoft.com/office/drawing/2014/main" val="36681167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dirty="0">
                          <a:latin typeface="Amasis MT Pro Black" panose="02040A04050005020304"/>
                        </a:rPr>
                        <a:t>TYPE OF DOCUMENT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>
                          <a:latin typeface="Amasis MT Pro Black" panose="02040A04050005020304"/>
                        </a:rPr>
                        <a:t>DATE OF PICK 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>
                          <a:latin typeface="Amasis MT Pro Black" panose="02040A04050005020304"/>
                        </a:rPr>
                        <a:t>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7037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dirty="0">
                          <a:latin typeface="Amasis MT Pro Black" panose="02040A04050005020304"/>
                        </a:rPr>
                        <a:t>Certificate of Registration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>
                          <a:latin typeface="Amasis MT Pro Black" panose="02040A04050005020304"/>
                        </a:rPr>
                        <a:t>10/01/2024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>
                          <a:latin typeface="Amasis MT Pro Black" panose="02040A04050005020304"/>
                        </a:rPr>
                        <a:t>Canceled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25787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dirty="0">
                          <a:latin typeface="Amasis MT Pro Black" panose="02040A04050005020304"/>
                        </a:rPr>
                        <a:t>Transcript of Records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>
                          <a:latin typeface="Amasis MT Pro Black" panose="02040A04050005020304"/>
                        </a:rPr>
                        <a:t>10/01/2024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>
                          <a:latin typeface="Amasis MT Pro Black" panose="02040A04050005020304"/>
                        </a:rPr>
                        <a:t>Canceled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0604984"/>
                  </a:ext>
                </a:extLst>
              </a:tr>
            </a:tbl>
          </a:graphicData>
        </a:graphic>
      </p:graphicFrame>
      <p:pic>
        <p:nvPicPr>
          <p:cNvPr id="28" name="Picture 27">
            <a:extLst>
              <a:ext uri="{FF2B5EF4-FFF2-40B4-BE49-F238E27FC236}">
                <a16:creationId xmlns:a16="http://schemas.microsoft.com/office/drawing/2014/main" id="{53FEA822-F6F1-4E8F-B81D-D003F1A652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3561" y="1849401"/>
            <a:ext cx="3169571" cy="2275948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E34C171B-24E5-48D4-8E3F-067866F28868}"/>
              </a:ext>
            </a:extLst>
          </p:cNvPr>
          <p:cNvSpPr txBox="1"/>
          <p:nvPr/>
        </p:nvSpPr>
        <p:spPr>
          <a:xfrm>
            <a:off x="463638" y="4423173"/>
            <a:ext cx="23085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>
                <a:solidFill>
                  <a:schemeClr val="bg1"/>
                </a:solidFill>
                <a:latin typeface="Biome Light" panose="020B0502040204020203" pitchFamily="34" charset="0"/>
                <a:cs typeface="Biome Light" panose="020B0502040204020203" pitchFamily="34" charset="0"/>
              </a:rPr>
              <a:t>Appointment</a:t>
            </a: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377D45F2-7504-4F50-8F1D-26F771A36BC5}"/>
              </a:ext>
            </a:extLst>
          </p:cNvPr>
          <p:cNvGrpSpPr/>
          <p:nvPr/>
        </p:nvGrpSpPr>
        <p:grpSpPr>
          <a:xfrm>
            <a:off x="-242352" y="-225822"/>
            <a:ext cx="12434352" cy="1306042"/>
            <a:chOff x="-242352" y="-225822"/>
            <a:chExt cx="12434352" cy="1306042"/>
          </a:xfrm>
        </p:grpSpPr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3171998C-5397-402A-B746-5E748CA55AE8}"/>
                </a:ext>
              </a:extLst>
            </p:cNvPr>
            <p:cNvGrpSpPr/>
            <p:nvPr/>
          </p:nvGrpSpPr>
          <p:grpSpPr>
            <a:xfrm>
              <a:off x="-242352" y="-225822"/>
              <a:ext cx="12434352" cy="1306042"/>
              <a:chOff x="-242352" y="-225822"/>
              <a:chExt cx="12434352" cy="1306042"/>
            </a:xfrm>
          </p:grpSpPr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1AE1A01C-5E7F-46C6-8EDF-2F49C412591B}"/>
                  </a:ext>
                </a:extLst>
              </p:cNvPr>
              <p:cNvSpPr/>
              <p:nvPr/>
            </p:nvSpPr>
            <p:spPr>
              <a:xfrm>
                <a:off x="-39" y="3163"/>
                <a:ext cx="12192039" cy="750250"/>
              </a:xfrm>
              <a:prstGeom prst="rect">
                <a:avLst/>
              </a:prstGeom>
              <a:solidFill>
                <a:srgbClr val="0D45E3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 dirty="0"/>
              </a:p>
            </p:txBody>
          </p:sp>
          <p:pic>
            <p:nvPicPr>
              <p:cNvPr id="71" name="Picture 70" descr="A logo of a company">
                <a:extLst>
                  <a:ext uri="{FF2B5EF4-FFF2-40B4-BE49-F238E27FC236}">
                    <a16:creationId xmlns:a16="http://schemas.microsoft.com/office/drawing/2014/main" id="{24AD6249-CB42-433E-BFEF-71235791489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242352" y="-225822"/>
                <a:ext cx="1306042" cy="1306042"/>
              </a:xfrm>
              <a:prstGeom prst="rect">
                <a:avLst/>
              </a:prstGeom>
            </p:spPr>
          </p:pic>
        </p:grpSp>
        <p:sp>
          <p:nvSpPr>
            <p:cNvPr id="65" name="TextBox 64">
              <a:hlinkClick r:id="rId7" action="ppaction://hlinksldjump"/>
              <a:extLst>
                <a:ext uri="{FF2B5EF4-FFF2-40B4-BE49-F238E27FC236}">
                  <a16:creationId xmlns:a16="http://schemas.microsoft.com/office/drawing/2014/main" id="{5AE52814-933D-4D15-BA8C-89CEED372969}"/>
                </a:ext>
              </a:extLst>
            </p:cNvPr>
            <p:cNvSpPr txBox="1"/>
            <p:nvPr/>
          </p:nvSpPr>
          <p:spPr>
            <a:xfrm>
              <a:off x="789088" y="85900"/>
              <a:ext cx="318575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3200" dirty="0">
                  <a:latin typeface="Amasis MT Pro Black" panose="02040A04050005020304" pitchFamily="18" charset="0"/>
                  <a:ea typeface="Ebrima" panose="02000000000000000000" pitchFamily="2" charset="0"/>
                  <a:cs typeface="Ebrima" panose="02000000000000000000" pitchFamily="2" charset="0"/>
                </a:rPr>
                <a:t>APPOINTMENT</a:t>
              </a:r>
            </a:p>
          </p:txBody>
        </p:sp>
        <p:sp>
          <p:nvSpPr>
            <p:cNvPr id="66" name="TextBox 65">
              <a:hlinkClick r:id="rId8" action="ppaction://hlinksldjump"/>
              <a:extLst>
                <a:ext uri="{FF2B5EF4-FFF2-40B4-BE49-F238E27FC236}">
                  <a16:creationId xmlns:a16="http://schemas.microsoft.com/office/drawing/2014/main" id="{0B7B85BE-6DA2-4529-9E87-B746F0326356}"/>
                </a:ext>
              </a:extLst>
            </p:cNvPr>
            <p:cNvSpPr txBox="1"/>
            <p:nvPr/>
          </p:nvSpPr>
          <p:spPr>
            <a:xfrm>
              <a:off x="4242592" y="85898"/>
              <a:ext cx="318575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3200" dirty="0">
                  <a:latin typeface="Amasis MT Pro Black" panose="02040A04050005020304" pitchFamily="18" charset="0"/>
                  <a:ea typeface="Ebrima" panose="02000000000000000000" pitchFamily="2" charset="0"/>
                  <a:cs typeface="Ebrima" panose="02000000000000000000" pitchFamily="2" charset="0"/>
                </a:rPr>
                <a:t>PROFILE</a:t>
              </a:r>
            </a:p>
          </p:txBody>
        </p:sp>
        <p:sp>
          <p:nvSpPr>
            <p:cNvPr id="67" name="TextBox 66">
              <a:hlinkClick r:id="rId9" action="ppaction://hlinksldjump"/>
              <a:extLst>
                <a:ext uri="{FF2B5EF4-FFF2-40B4-BE49-F238E27FC236}">
                  <a16:creationId xmlns:a16="http://schemas.microsoft.com/office/drawing/2014/main" id="{CE8DCDF8-D72E-4604-8B8A-4B19E68B4CB9}"/>
                </a:ext>
              </a:extLst>
            </p:cNvPr>
            <p:cNvSpPr txBox="1"/>
            <p:nvPr/>
          </p:nvSpPr>
          <p:spPr>
            <a:xfrm>
              <a:off x="7728954" y="85899"/>
              <a:ext cx="318575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3200" dirty="0">
                  <a:latin typeface="Amasis MT Pro Black" panose="02040A04050005020304" pitchFamily="18" charset="0"/>
                  <a:ea typeface="Ebrima" panose="02000000000000000000" pitchFamily="2" charset="0"/>
                  <a:cs typeface="Ebrima" panose="02000000000000000000" pitchFamily="2" charset="0"/>
                </a:rPr>
                <a:t>ABOUT</a:t>
              </a:r>
            </a:p>
          </p:txBody>
        </p: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FB1785B3-CAEC-49FF-93C8-96F7DE97F87F}"/>
                </a:ext>
              </a:extLst>
            </p:cNvPr>
            <p:cNvCxnSpPr/>
            <p:nvPr/>
          </p:nvCxnSpPr>
          <p:spPr>
            <a:xfrm>
              <a:off x="4076874" y="107279"/>
              <a:ext cx="0" cy="56339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85ECA4C8-4D1F-41F6-9BC6-2BF4A4A3DBE8}"/>
                </a:ext>
              </a:extLst>
            </p:cNvPr>
            <p:cNvCxnSpPr/>
            <p:nvPr/>
          </p:nvCxnSpPr>
          <p:spPr>
            <a:xfrm>
              <a:off x="7594063" y="122772"/>
              <a:ext cx="0" cy="56339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C17B6E82-A7CE-4A2E-9F96-C7A1ABDF96CB}"/>
              </a:ext>
            </a:extLst>
          </p:cNvPr>
          <p:cNvSpPr/>
          <p:nvPr/>
        </p:nvSpPr>
        <p:spPr>
          <a:xfrm>
            <a:off x="6952129" y="2537329"/>
            <a:ext cx="376518" cy="1269700"/>
          </a:xfrm>
          <a:prstGeom prst="rect">
            <a:avLst/>
          </a:prstGeom>
          <a:solidFill>
            <a:srgbClr val="FF0000">
              <a:alpha val="54000"/>
            </a:srgbClr>
          </a:solidFill>
          <a:ln>
            <a:solidFill>
              <a:srgbClr val="FF000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DE54AF9-46B1-42A0-8259-F8070062D1C6}"/>
              </a:ext>
            </a:extLst>
          </p:cNvPr>
          <p:cNvSpPr/>
          <p:nvPr/>
        </p:nvSpPr>
        <p:spPr>
          <a:xfrm>
            <a:off x="9525000" y="2537329"/>
            <a:ext cx="376518" cy="1269700"/>
          </a:xfrm>
          <a:prstGeom prst="rect">
            <a:avLst/>
          </a:prstGeom>
          <a:solidFill>
            <a:srgbClr val="FF0000">
              <a:alpha val="54000"/>
            </a:srgbClr>
          </a:solidFill>
          <a:ln>
            <a:solidFill>
              <a:srgbClr val="FF000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6398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BFBFB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7E2211DD-B17D-4B49-AB9C-236AD49FD724}"/>
              </a:ext>
            </a:extLst>
          </p:cNvPr>
          <p:cNvSpPr/>
          <p:nvPr/>
        </p:nvSpPr>
        <p:spPr>
          <a:xfrm>
            <a:off x="6363255" y="915785"/>
            <a:ext cx="4374510" cy="379598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48B833D-B8DB-4F95-91B5-F766CE619EFE}"/>
              </a:ext>
            </a:extLst>
          </p:cNvPr>
          <p:cNvSpPr/>
          <p:nvPr/>
        </p:nvSpPr>
        <p:spPr>
          <a:xfrm>
            <a:off x="981454" y="945209"/>
            <a:ext cx="4374510" cy="3766560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ln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788606B-D251-4658-AA7F-A5CFE264231C}"/>
              </a:ext>
            </a:extLst>
          </p:cNvPr>
          <p:cNvSpPr txBox="1"/>
          <p:nvPr/>
        </p:nvSpPr>
        <p:spPr>
          <a:xfrm>
            <a:off x="1348963" y="1572448"/>
            <a:ext cx="363949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Amasis MT Pro Black" panose="02040A04050005020304"/>
              </a:rPr>
              <a:t> To provide a seamless, </a:t>
            </a:r>
          </a:p>
          <a:p>
            <a:pPr algn="ctr"/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Amasis MT Pro Black" panose="02040A04050005020304"/>
              </a:rPr>
              <a:t>efficient, and user-friendly </a:t>
            </a:r>
          </a:p>
          <a:p>
            <a:pPr algn="ctr"/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Amasis MT Pro Black" panose="02040A04050005020304"/>
              </a:rPr>
              <a:t>platform for students, faculty, </a:t>
            </a:r>
          </a:p>
          <a:p>
            <a:pPr algn="ctr"/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Amasis MT Pro Black" panose="02040A04050005020304"/>
              </a:rPr>
              <a:t>and staff to schedule and </a:t>
            </a:r>
          </a:p>
          <a:p>
            <a:pPr algn="ctr"/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Amasis MT Pro Black" panose="02040A04050005020304"/>
              </a:rPr>
              <a:t>manage document-related </a:t>
            </a:r>
          </a:p>
          <a:p>
            <a:pPr algn="ctr"/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Amasis MT Pro Black" panose="02040A04050005020304"/>
              </a:rPr>
              <a:t>appointments, ensuring timely </a:t>
            </a:r>
          </a:p>
          <a:p>
            <a:pPr algn="ctr"/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Amasis MT Pro Black" panose="02040A04050005020304"/>
              </a:rPr>
              <a:t>and organized access to essential </a:t>
            </a:r>
          </a:p>
          <a:p>
            <a:pPr algn="ctr"/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Amasis MT Pro Black" panose="02040A04050005020304"/>
              </a:rPr>
              <a:t>school services while enhancing </a:t>
            </a:r>
          </a:p>
          <a:p>
            <a:pPr algn="ctr"/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Amasis MT Pro Black" panose="02040A04050005020304"/>
              </a:rPr>
              <a:t>the overall user experience </a:t>
            </a:r>
          </a:p>
          <a:p>
            <a:pPr algn="ctr"/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Amasis MT Pro Black" panose="02040A04050005020304"/>
              </a:rPr>
              <a:t>through innovative technology.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95758E-F87F-4593-AD58-15EF3CDF378E}"/>
              </a:ext>
            </a:extLst>
          </p:cNvPr>
          <p:cNvSpPr txBox="1"/>
          <p:nvPr/>
        </p:nvSpPr>
        <p:spPr>
          <a:xfrm>
            <a:off x="6730765" y="1572448"/>
            <a:ext cx="363949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masis MT Pro Black" panose="02040A04050005020304"/>
              </a:rPr>
              <a:t>To streamline the process of scheduling 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Amasis MT Pro Black" panose="02040A04050005020304"/>
              </a:rPr>
              <a:t>and managing document-related 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Amasis MT Pro Black" panose="02040A04050005020304"/>
              </a:rPr>
              <a:t>appointments within the school, 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Amasis MT Pro Black" panose="02040A04050005020304"/>
              </a:rPr>
              <a:t>fostering a more efficient, accessible, 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Amasis MT Pro Black" panose="02040A04050005020304"/>
              </a:rPr>
              <a:t>and organized system that enhances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Amasis MT Pro Black" panose="02040A04050005020304"/>
              </a:rPr>
              <a:t> productivity and supports the 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Amasis MT Pro Black" panose="02040A04050005020304"/>
              </a:rPr>
              <a:t>institution's commitment to providing excellent administrative services to  students, faculty, and staff.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3DBC8B2-1424-4ACA-B0CA-38BDE0CE7A9F}"/>
              </a:ext>
            </a:extLst>
          </p:cNvPr>
          <p:cNvSpPr txBox="1"/>
          <p:nvPr/>
        </p:nvSpPr>
        <p:spPr>
          <a:xfrm>
            <a:off x="1348963" y="1091106"/>
            <a:ext cx="36394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>
                    <a:lumMod val="95000"/>
                    <a:lumOff val="5000"/>
                  </a:schemeClr>
                </a:solidFill>
                <a:latin typeface="Amasis MT Pro Black" panose="02040A04050005020304"/>
              </a:rPr>
              <a:t>MISSION</a:t>
            </a:r>
            <a:endParaRPr lang="en-US" dirty="0">
              <a:solidFill>
                <a:schemeClr val="bg1">
                  <a:lumMod val="95000"/>
                  <a:lumOff val="5000"/>
                </a:schemeClr>
              </a:solidFill>
              <a:latin typeface="Amasis MT Pro Black" panose="02040A04050005020304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BAE0CA9-2E4F-451D-B89F-7ACAE85AC881}"/>
              </a:ext>
            </a:extLst>
          </p:cNvPr>
          <p:cNvSpPr txBox="1"/>
          <p:nvPr/>
        </p:nvSpPr>
        <p:spPr>
          <a:xfrm>
            <a:off x="6730764" y="1091106"/>
            <a:ext cx="36394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>
                    <a:lumMod val="95000"/>
                    <a:lumOff val="5000"/>
                  </a:schemeClr>
                </a:solidFill>
                <a:latin typeface="Amasis MT Pro Black" panose="02040A04050005020304"/>
              </a:rPr>
              <a:t>VISION</a:t>
            </a:r>
            <a:endParaRPr lang="en-US" dirty="0">
              <a:solidFill>
                <a:schemeClr val="bg1">
                  <a:lumMod val="95000"/>
                  <a:lumOff val="5000"/>
                </a:schemeClr>
              </a:solidFill>
              <a:latin typeface="Amasis MT Pro Black" panose="02040A04050005020304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4C59093-B8E7-4EB7-BF40-361A8387A1F0}"/>
              </a:ext>
            </a:extLst>
          </p:cNvPr>
          <p:cNvSpPr txBox="1"/>
          <p:nvPr/>
        </p:nvSpPr>
        <p:spPr>
          <a:xfrm>
            <a:off x="4276253" y="4861448"/>
            <a:ext cx="36394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>
                    <a:lumMod val="95000"/>
                    <a:lumOff val="5000"/>
                  </a:schemeClr>
                </a:solidFill>
                <a:latin typeface="Amasis MT Pro Black" panose="02040A04050005020304"/>
              </a:rPr>
              <a:t>Contact Us</a:t>
            </a:r>
            <a:endParaRPr lang="en-US" dirty="0">
              <a:solidFill>
                <a:schemeClr val="bg1">
                  <a:lumMod val="95000"/>
                  <a:lumOff val="5000"/>
                </a:schemeClr>
              </a:solidFill>
              <a:latin typeface="Amasis MT Pro Black" panose="02040A04050005020304"/>
            </a:endParaRPr>
          </a:p>
        </p:txBody>
      </p:sp>
      <p:sp>
        <p:nvSpPr>
          <p:cNvPr id="5" name="Rectangle 4">
            <a:hlinkClick r:id="rId3" action="ppaction://hlinksldjump"/>
            <a:extLst>
              <a:ext uri="{FF2B5EF4-FFF2-40B4-BE49-F238E27FC236}">
                <a16:creationId xmlns:a16="http://schemas.microsoft.com/office/drawing/2014/main" id="{FBD0CF36-F048-4BB3-A335-D868CB97A75C}"/>
              </a:ext>
            </a:extLst>
          </p:cNvPr>
          <p:cNvSpPr/>
          <p:nvPr/>
        </p:nvSpPr>
        <p:spPr>
          <a:xfrm>
            <a:off x="12020341" y="714486"/>
            <a:ext cx="169178" cy="3496720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FE50C7F-BCBD-4798-90A2-16A23355DD76}"/>
              </a:ext>
            </a:extLst>
          </p:cNvPr>
          <p:cNvGrpSpPr/>
          <p:nvPr/>
        </p:nvGrpSpPr>
        <p:grpSpPr>
          <a:xfrm>
            <a:off x="-242352" y="-225822"/>
            <a:ext cx="12434352" cy="1306042"/>
            <a:chOff x="-242352" y="-225822"/>
            <a:chExt cx="12434352" cy="1306042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112CB2CF-4F5E-4A58-A669-359591C6CECB}"/>
                </a:ext>
              </a:extLst>
            </p:cNvPr>
            <p:cNvGrpSpPr/>
            <p:nvPr/>
          </p:nvGrpSpPr>
          <p:grpSpPr>
            <a:xfrm>
              <a:off x="-242352" y="-225822"/>
              <a:ext cx="12434352" cy="1306042"/>
              <a:chOff x="-242352" y="-225822"/>
              <a:chExt cx="12434352" cy="1306042"/>
            </a:xfrm>
          </p:grpSpPr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ACD481D7-40FB-4E29-8096-DD5E3BE39825}"/>
                  </a:ext>
                </a:extLst>
              </p:cNvPr>
              <p:cNvSpPr/>
              <p:nvPr/>
            </p:nvSpPr>
            <p:spPr>
              <a:xfrm>
                <a:off x="-39" y="3163"/>
                <a:ext cx="12192039" cy="750250"/>
              </a:xfrm>
              <a:prstGeom prst="rect">
                <a:avLst/>
              </a:prstGeom>
              <a:solidFill>
                <a:srgbClr val="0D45E3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 dirty="0"/>
              </a:p>
            </p:txBody>
          </p:sp>
          <p:pic>
            <p:nvPicPr>
              <p:cNvPr id="38" name="Picture 37" descr="A logo of a company">
                <a:extLst>
                  <a:ext uri="{FF2B5EF4-FFF2-40B4-BE49-F238E27FC236}">
                    <a16:creationId xmlns:a16="http://schemas.microsoft.com/office/drawing/2014/main" id="{BA5D8F00-90DC-4FBC-825A-D8B54766AA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242352" y="-225822"/>
                <a:ext cx="1306042" cy="1306042"/>
              </a:xfrm>
              <a:prstGeom prst="rect">
                <a:avLst/>
              </a:prstGeom>
            </p:spPr>
          </p:pic>
        </p:grpSp>
        <p:sp>
          <p:nvSpPr>
            <p:cNvPr id="24" name="TextBox 23">
              <a:hlinkClick r:id="rId6" action="ppaction://hlinksldjump"/>
              <a:extLst>
                <a:ext uri="{FF2B5EF4-FFF2-40B4-BE49-F238E27FC236}">
                  <a16:creationId xmlns:a16="http://schemas.microsoft.com/office/drawing/2014/main" id="{B66DE352-234D-4DB3-A486-3A0CA09D4758}"/>
                </a:ext>
              </a:extLst>
            </p:cNvPr>
            <p:cNvSpPr txBox="1"/>
            <p:nvPr/>
          </p:nvSpPr>
          <p:spPr>
            <a:xfrm>
              <a:off x="789088" y="85900"/>
              <a:ext cx="318575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3200" dirty="0">
                  <a:latin typeface="Amasis MT Pro Black" panose="02040A04050005020304" pitchFamily="18" charset="0"/>
                  <a:ea typeface="Ebrima" panose="02000000000000000000" pitchFamily="2" charset="0"/>
                  <a:cs typeface="Ebrima" panose="02000000000000000000" pitchFamily="2" charset="0"/>
                </a:rPr>
                <a:t>APPOINTMENT</a:t>
              </a:r>
            </a:p>
          </p:txBody>
        </p:sp>
        <p:sp>
          <p:nvSpPr>
            <p:cNvPr id="33" name="TextBox 32">
              <a:hlinkClick r:id="rId7" action="ppaction://hlinksldjump"/>
              <a:extLst>
                <a:ext uri="{FF2B5EF4-FFF2-40B4-BE49-F238E27FC236}">
                  <a16:creationId xmlns:a16="http://schemas.microsoft.com/office/drawing/2014/main" id="{9E67DD5C-0A96-40FB-8747-03583116AF00}"/>
                </a:ext>
              </a:extLst>
            </p:cNvPr>
            <p:cNvSpPr txBox="1"/>
            <p:nvPr/>
          </p:nvSpPr>
          <p:spPr>
            <a:xfrm>
              <a:off x="4242592" y="85898"/>
              <a:ext cx="318575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3200" dirty="0">
                  <a:latin typeface="Amasis MT Pro Black" panose="02040A04050005020304" pitchFamily="18" charset="0"/>
                  <a:ea typeface="Ebrima" panose="02000000000000000000" pitchFamily="2" charset="0"/>
                  <a:cs typeface="Ebrima" panose="02000000000000000000" pitchFamily="2" charset="0"/>
                </a:rPr>
                <a:t>PROFILE</a:t>
              </a:r>
            </a:p>
          </p:txBody>
        </p:sp>
        <p:sp>
          <p:nvSpPr>
            <p:cNvPr id="34" name="TextBox 33">
              <a:hlinkClick r:id="rId8" action="ppaction://hlinksldjump"/>
              <a:extLst>
                <a:ext uri="{FF2B5EF4-FFF2-40B4-BE49-F238E27FC236}">
                  <a16:creationId xmlns:a16="http://schemas.microsoft.com/office/drawing/2014/main" id="{0F948B3A-0FE3-409D-8EA9-8A94AFEFB0D4}"/>
                </a:ext>
              </a:extLst>
            </p:cNvPr>
            <p:cNvSpPr txBox="1"/>
            <p:nvPr/>
          </p:nvSpPr>
          <p:spPr>
            <a:xfrm>
              <a:off x="7728954" y="85899"/>
              <a:ext cx="318575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3200" dirty="0">
                  <a:latin typeface="Amasis MT Pro Black" panose="02040A04050005020304" pitchFamily="18" charset="0"/>
                  <a:ea typeface="Ebrima" panose="02000000000000000000" pitchFamily="2" charset="0"/>
                  <a:cs typeface="Ebrima" panose="02000000000000000000" pitchFamily="2" charset="0"/>
                </a:rPr>
                <a:t>ABOUT</a:t>
              </a:r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6FDE7D83-3406-4F67-A386-3DFAB8C7AB92}"/>
                </a:ext>
              </a:extLst>
            </p:cNvPr>
            <p:cNvCxnSpPr/>
            <p:nvPr/>
          </p:nvCxnSpPr>
          <p:spPr>
            <a:xfrm>
              <a:off x="4076874" y="107279"/>
              <a:ext cx="0" cy="56339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63B00AE-074E-41DD-A7BF-4BBAB8660ACB}"/>
                </a:ext>
              </a:extLst>
            </p:cNvPr>
            <p:cNvCxnSpPr/>
            <p:nvPr/>
          </p:nvCxnSpPr>
          <p:spPr>
            <a:xfrm>
              <a:off x="7594063" y="122772"/>
              <a:ext cx="0" cy="56339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24774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BFBFB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7A24F98D-7B57-4720-A319-1CF46B8A7C2B}"/>
              </a:ext>
            </a:extLst>
          </p:cNvPr>
          <p:cNvSpPr/>
          <p:nvPr/>
        </p:nvSpPr>
        <p:spPr>
          <a:xfrm>
            <a:off x="6363255" y="-72012"/>
            <a:ext cx="4374510" cy="379598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748F2C1-749E-43A4-86F3-ADCC537A6A8D}"/>
              </a:ext>
            </a:extLst>
          </p:cNvPr>
          <p:cNvSpPr/>
          <p:nvPr/>
        </p:nvSpPr>
        <p:spPr>
          <a:xfrm>
            <a:off x="981454" y="35992"/>
            <a:ext cx="4374510" cy="3687980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ln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788606B-D251-4658-AA7F-A5CFE264231C}"/>
              </a:ext>
            </a:extLst>
          </p:cNvPr>
          <p:cNvSpPr txBox="1"/>
          <p:nvPr/>
        </p:nvSpPr>
        <p:spPr>
          <a:xfrm>
            <a:off x="1348963" y="511866"/>
            <a:ext cx="363949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Amasis MT Pro Black" panose="02040A04050005020304"/>
              </a:rPr>
              <a:t> To provide a seamless, </a:t>
            </a:r>
          </a:p>
          <a:p>
            <a:pPr algn="ctr"/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Amasis MT Pro Black" panose="02040A04050005020304"/>
              </a:rPr>
              <a:t>efficient, and user-friendly </a:t>
            </a:r>
          </a:p>
          <a:p>
            <a:pPr algn="ctr"/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Amasis MT Pro Black" panose="02040A04050005020304"/>
              </a:rPr>
              <a:t>platform for students, faculty, </a:t>
            </a:r>
          </a:p>
          <a:p>
            <a:pPr algn="ctr"/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Amasis MT Pro Black" panose="02040A04050005020304"/>
              </a:rPr>
              <a:t>and staff to schedule and </a:t>
            </a:r>
          </a:p>
          <a:p>
            <a:pPr algn="ctr"/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Amasis MT Pro Black" panose="02040A04050005020304"/>
              </a:rPr>
              <a:t>manage document-related </a:t>
            </a:r>
          </a:p>
          <a:p>
            <a:pPr algn="ctr"/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Amasis MT Pro Black" panose="02040A04050005020304"/>
              </a:rPr>
              <a:t>appointments, ensuring timely </a:t>
            </a:r>
          </a:p>
          <a:p>
            <a:pPr algn="ctr"/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Amasis MT Pro Black" panose="02040A04050005020304"/>
              </a:rPr>
              <a:t>and organized access to essential </a:t>
            </a:r>
          </a:p>
          <a:p>
            <a:pPr algn="ctr"/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Amasis MT Pro Black" panose="02040A04050005020304"/>
              </a:rPr>
              <a:t>school services while enhancing </a:t>
            </a:r>
          </a:p>
          <a:p>
            <a:pPr algn="ctr"/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Amasis MT Pro Black" panose="02040A04050005020304"/>
              </a:rPr>
              <a:t>the overall user experience </a:t>
            </a:r>
          </a:p>
          <a:p>
            <a:pPr algn="ctr"/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Amasis MT Pro Black" panose="02040A04050005020304"/>
              </a:rPr>
              <a:t>through innovative technology.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95758E-F87F-4593-AD58-15EF3CDF378E}"/>
              </a:ext>
            </a:extLst>
          </p:cNvPr>
          <p:cNvSpPr txBox="1"/>
          <p:nvPr/>
        </p:nvSpPr>
        <p:spPr>
          <a:xfrm>
            <a:off x="6730765" y="511866"/>
            <a:ext cx="363949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masis MT Pro Black" panose="02040A04050005020304"/>
              </a:rPr>
              <a:t>To streamline the process of scheduling 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Amasis MT Pro Black" panose="02040A04050005020304"/>
              </a:rPr>
              <a:t>and managing document-related 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Amasis MT Pro Black" panose="02040A04050005020304"/>
              </a:rPr>
              <a:t>appointments within the school, 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Amasis MT Pro Black" panose="02040A04050005020304"/>
              </a:rPr>
              <a:t>fostering a more efficient, accessible, 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Amasis MT Pro Black" panose="02040A04050005020304"/>
              </a:rPr>
              <a:t>and organized system that enhances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Amasis MT Pro Black" panose="02040A04050005020304"/>
              </a:rPr>
              <a:t> productivity and supports the 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Amasis MT Pro Black" panose="02040A04050005020304"/>
              </a:rPr>
              <a:t>institution's commitment to providing excellent administrative services to  students, faculty, and staff.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3DBC8B2-1424-4ACA-B0CA-38BDE0CE7A9F}"/>
              </a:ext>
            </a:extLst>
          </p:cNvPr>
          <p:cNvSpPr txBox="1"/>
          <p:nvPr/>
        </p:nvSpPr>
        <p:spPr>
          <a:xfrm>
            <a:off x="1348963" y="30524"/>
            <a:ext cx="36394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>
                    <a:lumMod val="95000"/>
                    <a:lumOff val="5000"/>
                  </a:schemeClr>
                </a:solidFill>
                <a:latin typeface="Amasis MT Pro Black" panose="02040A04050005020304"/>
              </a:rPr>
              <a:t>MISSION</a:t>
            </a:r>
            <a:endParaRPr lang="en-US" dirty="0">
              <a:solidFill>
                <a:schemeClr val="bg1">
                  <a:lumMod val="95000"/>
                  <a:lumOff val="5000"/>
                </a:schemeClr>
              </a:solidFill>
              <a:latin typeface="Amasis MT Pro Black" panose="02040A04050005020304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BAE0CA9-2E4F-451D-B89F-7ACAE85AC881}"/>
              </a:ext>
            </a:extLst>
          </p:cNvPr>
          <p:cNvSpPr txBox="1"/>
          <p:nvPr/>
        </p:nvSpPr>
        <p:spPr>
          <a:xfrm>
            <a:off x="6730764" y="30524"/>
            <a:ext cx="36394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>
                    <a:lumMod val="95000"/>
                    <a:lumOff val="5000"/>
                  </a:schemeClr>
                </a:solidFill>
                <a:latin typeface="Amasis MT Pro Black" panose="02040A04050005020304"/>
              </a:rPr>
              <a:t>VISION</a:t>
            </a:r>
            <a:endParaRPr lang="en-US" dirty="0">
              <a:solidFill>
                <a:schemeClr val="bg1">
                  <a:lumMod val="95000"/>
                  <a:lumOff val="5000"/>
                </a:schemeClr>
              </a:solidFill>
              <a:latin typeface="Amasis MT Pro Black" panose="02040A04050005020304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4C59093-B8E7-4EB7-BF40-361A8387A1F0}"/>
              </a:ext>
            </a:extLst>
          </p:cNvPr>
          <p:cNvSpPr txBox="1"/>
          <p:nvPr/>
        </p:nvSpPr>
        <p:spPr>
          <a:xfrm>
            <a:off x="4276253" y="3986519"/>
            <a:ext cx="36394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>
                    <a:lumMod val="95000"/>
                    <a:lumOff val="5000"/>
                  </a:schemeClr>
                </a:solidFill>
                <a:latin typeface="Amasis MT Pro Black" panose="02040A04050005020304"/>
              </a:rPr>
              <a:t>Contact Us</a:t>
            </a:r>
            <a:endParaRPr lang="en-US" dirty="0">
              <a:solidFill>
                <a:schemeClr val="bg1">
                  <a:lumMod val="95000"/>
                  <a:lumOff val="5000"/>
                </a:schemeClr>
              </a:solidFill>
              <a:latin typeface="Amasis MT Pro Black" panose="02040A04050005020304"/>
            </a:endParaRPr>
          </a:p>
        </p:txBody>
      </p:sp>
      <p:sp>
        <p:nvSpPr>
          <p:cNvPr id="5" name="Rectangle 4">
            <a:hlinkClick r:id="rId2" action="ppaction://hlinksldjump"/>
            <a:extLst>
              <a:ext uri="{FF2B5EF4-FFF2-40B4-BE49-F238E27FC236}">
                <a16:creationId xmlns:a16="http://schemas.microsoft.com/office/drawing/2014/main" id="{FBD0CF36-F048-4BB3-A335-D868CB97A75C}"/>
              </a:ext>
            </a:extLst>
          </p:cNvPr>
          <p:cNvSpPr/>
          <p:nvPr/>
        </p:nvSpPr>
        <p:spPr>
          <a:xfrm>
            <a:off x="12027978" y="3357795"/>
            <a:ext cx="169178" cy="3496720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 descr="A logo of a company">
            <a:extLst>
              <a:ext uri="{FF2B5EF4-FFF2-40B4-BE49-F238E27FC236}">
                <a16:creationId xmlns:a16="http://schemas.microsoft.com/office/drawing/2014/main" id="{DF3534C9-4D21-493B-824B-F8FF5A979A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1723" y="4676898"/>
            <a:ext cx="2348547" cy="234854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1B9D32FD-07F9-4AEA-87E7-1CE241DC0C66}"/>
              </a:ext>
            </a:extLst>
          </p:cNvPr>
          <p:cNvSpPr txBox="1"/>
          <p:nvPr/>
        </p:nvSpPr>
        <p:spPr>
          <a:xfrm>
            <a:off x="4276251" y="4492232"/>
            <a:ext cx="3639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Amasis MT Pro Black" panose="02040A04050005020304"/>
              </a:rPr>
              <a:t>admin@gmail.com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39D4F91-97E7-4127-85D3-FBBAEBE97102}"/>
              </a:ext>
            </a:extLst>
          </p:cNvPr>
          <p:cNvSpPr txBox="1"/>
          <p:nvPr/>
        </p:nvSpPr>
        <p:spPr>
          <a:xfrm>
            <a:off x="4276251" y="6402931"/>
            <a:ext cx="36394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© 2024 Registrar</a:t>
            </a:r>
          </a:p>
          <a:p>
            <a:pPr algn="ctr"/>
            <a:endParaRPr lang="en-US" dirty="0">
              <a:solidFill>
                <a:schemeClr val="bg1">
                  <a:lumMod val="95000"/>
                  <a:lumOff val="5000"/>
                </a:schemeClr>
              </a:solidFill>
              <a:latin typeface="Amasis MT Pro Black" panose="02040A04050005020304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A679A4B-65A8-4D06-83D7-F4ADCF552026}"/>
              </a:ext>
            </a:extLst>
          </p:cNvPr>
          <p:cNvGrpSpPr/>
          <p:nvPr/>
        </p:nvGrpSpPr>
        <p:grpSpPr>
          <a:xfrm>
            <a:off x="-242352" y="-225822"/>
            <a:ext cx="12434352" cy="1306042"/>
            <a:chOff x="-242352" y="-225822"/>
            <a:chExt cx="12434352" cy="1306042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93432300-4C82-4FC5-8376-4895F23C7316}"/>
                </a:ext>
              </a:extLst>
            </p:cNvPr>
            <p:cNvGrpSpPr/>
            <p:nvPr/>
          </p:nvGrpSpPr>
          <p:grpSpPr>
            <a:xfrm>
              <a:off x="-242352" y="-225822"/>
              <a:ext cx="12434352" cy="1306042"/>
              <a:chOff x="-242352" y="-225822"/>
              <a:chExt cx="12434352" cy="1306042"/>
            </a:xfrm>
          </p:grpSpPr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B50A8916-856A-4C7A-9167-0435D4A6D750}"/>
                  </a:ext>
                </a:extLst>
              </p:cNvPr>
              <p:cNvSpPr/>
              <p:nvPr/>
            </p:nvSpPr>
            <p:spPr>
              <a:xfrm>
                <a:off x="-39" y="3163"/>
                <a:ext cx="12192039" cy="750250"/>
              </a:xfrm>
              <a:prstGeom prst="rect">
                <a:avLst/>
              </a:prstGeom>
              <a:solidFill>
                <a:srgbClr val="0D45E3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 dirty="0"/>
              </a:p>
            </p:txBody>
          </p:sp>
          <p:pic>
            <p:nvPicPr>
              <p:cNvPr id="43" name="Picture 42" descr="A logo of a company">
                <a:extLst>
                  <a:ext uri="{FF2B5EF4-FFF2-40B4-BE49-F238E27FC236}">
                    <a16:creationId xmlns:a16="http://schemas.microsoft.com/office/drawing/2014/main" id="{2449C22D-B4F2-4DC2-9A5B-BF29950E702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242352" y="-225822"/>
                <a:ext cx="1306042" cy="1306042"/>
              </a:xfrm>
              <a:prstGeom prst="rect">
                <a:avLst/>
              </a:prstGeom>
            </p:spPr>
          </p:pic>
        </p:grpSp>
        <p:sp>
          <p:nvSpPr>
            <p:cNvPr id="29" name="TextBox 28">
              <a:hlinkClick r:id="rId5" action="ppaction://hlinksldjump"/>
              <a:extLst>
                <a:ext uri="{FF2B5EF4-FFF2-40B4-BE49-F238E27FC236}">
                  <a16:creationId xmlns:a16="http://schemas.microsoft.com/office/drawing/2014/main" id="{EEAD3AB2-E787-4862-91EE-2403AF5E0A25}"/>
                </a:ext>
              </a:extLst>
            </p:cNvPr>
            <p:cNvSpPr txBox="1"/>
            <p:nvPr/>
          </p:nvSpPr>
          <p:spPr>
            <a:xfrm>
              <a:off x="789088" y="85900"/>
              <a:ext cx="318575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3200" dirty="0">
                  <a:latin typeface="Amasis MT Pro Black" panose="02040A04050005020304" pitchFamily="18" charset="0"/>
                  <a:ea typeface="Ebrima" panose="02000000000000000000" pitchFamily="2" charset="0"/>
                  <a:cs typeface="Ebrima" panose="02000000000000000000" pitchFamily="2" charset="0"/>
                </a:rPr>
                <a:t>APPOINTMENT</a:t>
              </a:r>
            </a:p>
          </p:txBody>
        </p:sp>
        <p:sp>
          <p:nvSpPr>
            <p:cNvPr id="38" name="TextBox 37">
              <a:hlinkClick r:id="rId6" action="ppaction://hlinksldjump"/>
              <a:extLst>
                <a:ext uri="{FF2B5EF4-FFF2-40B4-BE49-F238E27FC236}">
                  <a16:creationId xmlns:a16="http://schemas.microsoft.com/office/drawing/2014/main" id="{AE42AADD-5AF4-40FB-8338-42582D70B5E4}"/>
                </a:ext>
              </a:extLst>
            </p:cNvPr>
            <p:cNvSpPr txBox="1"/>
            <p:nvPr/>
          </p:nvSpPr>
          <p:spPr>
            <a:xfrm>
              <a:off x="4242592" y="85898"/>
              <a:ext cx="318575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3200" dirty="0">
                  <a:latin typeface="Amasis MT Pro Black" panose="02040A04050005020304" pitchFamily="18" charset="0"/>
                  <a:ea typeface="Ebrima" panose="02000000000000000000" pitchFamily="2" charset="0"/>
                  <a:cs typeface="Ebrima" panose="02000000000000000000" pitchFamily="2" charset="0"/>
                </a:rPr>
                <a:t>PROFILE</a:t>
              </a:r>
            </a:p>
          </p:txBody>
        </p:sp>
        <p:sp>
          <p:nvSpPr>
            <p:cNvPr id="39" name="TextBox 38">
              <a:hlinkClick r:id="rId2" action="ppaction://hlinksldjump"/>
              <a:extLst>
                <a:ext uri="{FF2B5EF4-FFF2-40B4-BE49-F238E27FC236}">
                  <a16:creationId xmlns:a16="http://schemas.microsoft.com/office/drawing/2014/main" id="{6D68FFF0-3D3C-43ED-9977-0E5621EA5A18}"/>
                </a:ext>
              </a:extLst>
            </p:cNvPr>
            <p:cNvSpPr txBox="1"/>
            <p:nvPr/>
          </p:nvSpPr>
          <p:spPr>
            <a:xfrm>
              <a:off x="7728954" y="85899"/>
              <a:ext cx="318575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3200" dirty="0">
                  <a:latin typeface="Amasis MT Pro Black" panose="02040A04050005020304" pitchFamily="18" charset="0"/>
                  <a:ea typeface="Ebrima" panose="02000000000000000000" pitchFamily="2" charset="0"/>
                  <a:cs typeface="Ebrima" panose="02000000000000000000" pitchFamily="2" charset="0"/>
                </a:rPr>
                <a:t>ABOUT</a:t>
              </a:r>
            </a:p>
          </p:txBody>
        </p: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6F609803-60B0-450B-B999-538FF4EC3785}"/>
                </a:ext>
              </a:extLst>
            </p:cNvPr>
            <p:cNvCxnSpPr/>
            <p:nvPr/>
          </p:nvCxnSpPr>
          <p:spPr>
            <a:xfrm>
              <a:off x="4076874" y="107279"/>
              <a:ext cx="0" cy="56339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3A4D715B-946F-43AC-8344-0398397C3FDF}"/>
                </a:ext>
              </a:extLst>
            </p:cNvPr>
            <p:cNvCxnSpPr/>
            <p:nvPr/>
          </p:nvCxnSpPr>
          <p:spPr>
            <a:xfrm>
              <a:off x="7594063" y="122772"/>
              <a:ext cx="0" cy="56339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406298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B121BA-19B6-4666-5547-E7B35C250B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8CE22F5-8FBA-A57D-9752-37F8F672CE43}"/>
              </a:ext>
            </a:extLst>
          </p:cNvPr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6695894-D71D-2A7B-8B44-2D7C9FE59E12}"/>
              </a:ext>
            </a:extLst>
          </p:cNvPr>
          <p:cNvSpPr/>
          <p:nvPr/>
        </p:nvSpPr>
        <p:spPr>
          <a:xfrm>
            <a:off x="0" y="1"/>
            <a:ext cx="12192041" cy="750250"/>
          </a:xfrm>
          <a:prstGeom prst="rect">
            <a:avLst/>
          </a:prstGeom>
          <a:solidFill>
            <a:srgbClr val="0D45E3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D7B013D-6FDB-AB32-1141-01DFCCA53CAB}"/>
              </a:ext>
            </a:extLst>
          </p:cNvPr>
          <p:cNvSpPr/>
          <p:nvPr/>
        </p:nvSpPr>
        <p:spPr>
          <a:xfrm>
            <a:off x="144243" y="234395"/>
            <a:ext cx="319396" cy="306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777F756-250C-2F50-0AAE-6AE8DDCEBB37}"/>
              </a:ext>
            </a:extLst>
          </p:cNvPr>
          <p:cNvSpPr/>
          <p:nvPr/>
        </p:nvSpPr>
        <p:spPr>
          <a:xfrm>
            <a:off x="158879" y="1360721"/>
            <a:ext cx="11874241" cy="526777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427A95F-74E7-FB06-27CE-9F89224AABAB}"/>
              </a:ext>
            </a:extLst>
          </p:cNvPr>
          <p:cNvSpPr txBox="1"/>
          <p:nvPr/>
        </p:nvSpPr>
        <p:spPr>
          <a:xfrm>
            <a:off x="7551420" y="985976"/>
            <a:ext cx="899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dirty="0">
                <a:solidFill>
                  <a:schemeClr val="bg1">
                    <a:lumMod val="65000"/>
                    <a:lumOff val="35000"/>
                  </a:schemeClr>
                </a:solidFill>
              </a:rPr>
              <a:t>Search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8C6E763-E7D0-84DE-C7A2-813F6270136E}"/>
              </a:ext>
            </a:extLst>
          </p:cNvPr>
          <p:cNvSpPr/>
          <p:nvPr/>
        </p:nvSpPr>
        <p:spPr>
          <a:xfrm>
            <a:off x="8433960" y="1001663"/>
            <a:ext cx="3577295" cy="2771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79C2B1C-100B-4BFE-A9BF-BCA50F6A8D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9789399"/>
              </p:ext>
            </p:extLst>
          </p:nvPr>
        </p:nvGraphicFramePr>
        <p:xfrm>
          <a:off x="411469" y="1530253"/>
          <a:ext cx="10055081" cy="5456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6279">
                  <a:extLst>
                    <a:ext uri="{9D8B030D-6E8A-4147-A177-3AD203B41FA5}">
                      <a16:colId xmlns:a16="http://schemas.microsoft.com/office/drawing/2014/main" val="4167361433"/>
                    </a:ext>
                  </a:extLst>
                </a:gridCol>
                <a:gridCol w="1863742">
                  <a:extLst>
                    <a:ext uri="{9D8B030D-6E8A-4147-A177-3AD203B41FA5}">
                      <a16:colId xmlns:a16="http://schemas.microsoft.com/office/drawing/2014/main" val="3146298089"/>
                    </a:ext>
                  </a:extLst>
                </a:gridCol>
                <a:gridCol w="2221748">
                  <a:extLst>
                    <a:ext uri="{9D8B030D-6E8A-4147-A177-3AD203B41FA5}">
                      <a16:colId xmlns:a16="http://schemas.microsoft.com/office/drawing/2014/main" val="3877984178"/>
                    </a:ext>
                  </a:extLst>
                </a:gridCol>
                <a:gridCol w="2329652">
                  <a:extLst>
                    <a:ext uri="{9D8B030D-6E8A-4147-A177-3AD203B41FA5}">
                      <a16:colId xmlns:a16="http://schemas.microsoft.com/office/drawing/2014/main" val="1409293257"/>
                    </a:ext>
                  </a:extLst>
                </a:gridCol>
                <a:gridCol w="2113660">
                  <a:extLst>
                    <a:ext uri="{9D8B030D-6E8A-4147-A177-3AD203B41FA5}">
                      <a16:colId xmlns:a16="http://schemas.microsoft.com/office/drawing/2014/main" val="970983783"/>
                    </a:ext>
                  </a:extLst>
                </a:gridCol>
              </a:tblGrid>
              <a:tr h="54569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STUDENT</a:t>
                      </a:r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ID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NAME</a:t>
                      </a:r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TYPE OF DOCUMENT</a:t>
                      </a:r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TIME/DATE</a:t>
                      </a:r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STATUS</a:t>
                      </a:r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862671"/>
                  </a:ext>
                </a:extLst>
              </a:tr>
            </a:tbl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82F57BAD-2C2E-42E6-97EC-69402BFDF939}"/>
              </a:ext>
            </a:extLst>
          </p:cNvPr>
          <p:cNvGrpSpPr/>
          <p:nvPr/>
        </p:nvGrpSpPr>
        <p:grpSpPr>
          <a:xfrm>
            <a:off x="739741" y="2174912"/>
            <a:ext cx="7664910" cy="664456"/>
            <a:chOff x="739741" y="2174912"/>
            <a:chExt cx="7664910" cy="664456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3CD3C65-619A-4367-AC94-D3C4A3E720CB}"/>
                </a:ext>
              </a:extLst>
            </p:cNvPr>
            <p:cNvSpPr txBox="1"/>
            <p:nvPr/>
          </p:nvSpPr>
          <p:spPr>
            <a:xfrm>
              <a:off x="739741" y="2189949"/>
              <a:ext cx="11815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ABC123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E0F3B38-FCA7-447B-993B-0D61F4C4B080}"/>
                </a:ext>
              </a:extLst>
            </p:cNvPr>
            <p:cNvSpPr txBox="1"/>
            <p:nvPr/>
          </p:nvSpPr>
          <p:spPr>
            <a:xfrm>
              <a:off x="1973477" y="2174912"/>
              <a:ext cx="17248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Juan Dela Cruz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82560D3-80ED-4401-AB44-06993873243E}"/>
                </a:ext>
              </a:extLst>
            </p:cNvPr>
            <p:cNvSpPr txBox="1"/>
            <p:nvPr/>
          </p:nvSpPr>
          <p:spPr>
            <a:xfrm>
              <a:off x="3931595" y="2186153"/>
              <a:ext cx="172481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Transcript of Records (TOR)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AC1609C-4ECB-4CD4-ABCE-D2E2AC6B0C7D}"/>
                </a:ext>
              </a:extLst>
            </p:cNvPr>
            <p:cNvSpPr txBox="1"/>
            <p:nvPr/>
          </p:nvSpPr>
          <p:spPr>
            <a:xfrm>
              <a:off x="6081363" y="2193037"/>
              <a:ext cx="232328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10/10/24</a:t>
              </a:r>
              <a:br>
                <a:rPr lang="en-US" dirty="0">
                  <a:solidFill>
                    <a:schemeClr val="bg1"/>
                  </a:solidFill>
                </a:rPr>
              </a:br>
              <a:r>
                <a:rPr lang="en-US" dirty="0">
                  <a:solidFill>
                    <a:schemeClr val="bg1"/>
                  </a:solidFill>
                </a:rPr>
                <a:t>10:00 AM – 12:00 PM</a:t>
              </a: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5FA6F7BE-0D25-4EEE-A704-ED3619554147}"/>
              </a:ext>
            </a:extLst>
          </p:cNvPr>
          <p:cNvSpPr txBox="1"/>
          <p:nvPr/>
        </p:nvSpPr>
        <p:spPr>
          <a:xfrm>
            <a:off x="10605409" y="2175223"/>
            <a:ext cx="1217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>
                <a:solidFill>
                  <a:schemeClr val="bg1"/>
                </a:solidFill>
              </a:rPr>
              <a:t>RELEASE</a:t>
            </a:r>
          </a:p>
        </p:txBody>
      </p:sp>
      <p:sp>
        <p:nvSpPr>
          <p:cNvPr id="31" name="Rectangle: Rounded Corners 30">
            <a:hlinkClick r:id="rId3" action="ppaction://hlinksldjump"/>
            <a:extLst>
              <a:ext uri="{FF2B5EF4-FFF2-40B4-BE49-F238E27FC236}">
                <a16:creationId xmlns:a16="http://schemas.microsoft.com/office/drawing/2014/main" id="{C723A990-9DC5-43DE-9A77-B0ECDA3DC2D2}"/>
              </a:ext>
            </a:extLst>
          </p:cNvPr>
          <p:cNvSpPr/>
          <p:nvPr/>
        </p:nvSpPr>
        <p:spPr>
          <a:xfrm>
            <a:off x="5544384" y="832165"/>
            <a:ext cx="2065106" cy="475326"/>
          </a:xfrm>
          <a:prstGeom prst="roundRect">
            <a:avLst/>
          </a:prstGeom>
          <a:solidFill>
            <a:schemeClr val="bg2">
              <a:lumMod val="10000"/>
              <a:lumOff val="9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MANAGE USERS</a:t>
            </a:r>
          </a:p>
        </p:txBody>
      </p:sp>
      <p:sp>
        <p:nvSpPr>
          <p:cNvPr id="33" name="Rectangle: Rounded Corners 32">
            <a:hlinkClick r:id="rId4" action="ppaction://hlinksldjump"/>
            <a:extLst>
              <a:ext uri="{FF2B5EF4-FFF2-40B4-BE49-F238E27FC236}">
                <a16:creationId xmlns:a16="http://schemas.microsoft.com/office/drawing/2014/main" id="{711C8310-6897-4903-9E4A-652F9C78DEE6}"/>
              </a:ext>
            </a:extLst>
          </p:cNvPr>
          <p:cNvSpPr/>
          <p:nvPr/>
        </p:nvSpPr>
        <p:spPr>
          <a:xfrm>
            <a:off x="2987229" y="831109"/>
            <a:ext cx="2517363" cy="475326"/>
          </a:xfrm>
          <a:prstGeom prst="roundRect">
            <a:avLst/>
          </a:prstGeom>
          <a:solidFill>
            <a:schemeClr val="bg2">
              <a:lumMod val="10000"/>
              <a:lumOff val="9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TRANSACTION HISTORY</a:t>
            </a:r>
          </a:p>
        </p:txBody>
      </p:sp>
      <p:sp>
        <p:nvSpPr>
          <p:cNvPr id="34" name="Rectangle: Rounded Corners 33">
            <a:hlinkClick r:id="rId5" action="ppaction://hlinksldjump"/>
            <a:extLst>
              <a:ext uri="{FF2B5EF4-FFF2-40B4-BE49-F238E27FC236}">
                <a16:creationId xmlns:a16="http://schemas.microsoft.com/office/drawing/2014/main" id="{AC010103-78ED-4893-90D3-F4CA9BCBD231}"/>
              </a:ext>
            </a:extLst>
          </p:cNvPr>
          <p:cNvSpPr/>
          <p:nvPr/>
        </p:nvSpPr>
        <p:spPr>
          <a:xfrm>
            <a:off x="245445" y="832165"/>
            <a:ext cx="2701992" cy="475326"/>
          </a:xfrm>
          <a:prstGeom prst="roundRect">
            <a:avLst/>
          </a:prstGeom>
          <a:solidFill>
            <a:schemeClr val="tx1">
              <a:lumMod val="65000"/>
            </a:schemeClr>
          </a:solidFill>
          <a:ln>
            <a:solidFill>
              <a:schemeClr val="tx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MANAGE APPOINTMENTS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43C4AC9-36DE-4921-9AF2-AA503AA94E95}"/>
              </a:ext>
            </a:extLst>
          </p:cNvPr>
          <p:cNvSpPr txBox="1"/>
          <p:nvPr/>
        </p:nvSpPr>
        <p:spPr>
          <a:xfrm>
            <a:off x="864556" y="65653"/>
            <a:ext cx="52568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600" dirty="0">
                <a:latin typeface="Amasis MT Pro Black" panose="02040A04050005020304" pitchFamily="18" charset="0"/>
                <a:ea typeface="Ebrima" panose="02000000000000000000" pitchFamily="2" charset="0"/>
                <a:cs typeface="Ebrima" panose="02000000000000000000" pitchFamily="2" charset="0"/>
              </a:rPr>
              <a:t>Registrar Office</a:t>
            </a:r>
          </a:p>
        </p:txBody>
      </p:sp>
      <p:pic>
        <p:nvPicPr>
          <p:cNvPr id="38" name="Picture 37" descr="A logo of a company&#10;&#10;Description automatically generated">
            <a:extLst>
              <a:ext uri="{FF2B5EF4-FFF2-40B4-BE49-F238E27FC236}">
                <a16:creationId xmlns:a16="http://schemas.microsoft.com/office/drawing/2014/main" id="{BCCAFFA9-19DD-4D3E-B327-EAE2BF0DFC8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9076" y="-106848"/>
            <a:ext cx="1073491" cy="1073491"/>
          </a:xfrm>
          <a:prstGeom prst="rect">
            <a:avLst/>
          </a:prstGeom>
        </p:spPr>
      </p:pic>
      <p:pic>
        <p:nvPicPr>
          <p:cNvPr id="8" name="Graphic 7" descr="User">
            <a:hlinkClick r:id="rId8" action="ppaction://hlinksldjump"/>
            <a:extLst>
              <a:ext uri="{FF2B5EF4-FFF2-40B4-BE49-F238E27FC236}">
                <a16:creationId xmlns:a16="http://schemas.microsoft.com/office/drawing/2014/main" id="{B28258BD-0788-4F00-8F63-6A1A9D6C66D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250463" y="7330"/>
            <a:ext cx="797294" cy="797294"/>
          </a:xfrm>
          <a:prstGeom prst="rect">
            <a:avLst/>
          </a:prstGeom>
        </p:spPr>
      </p:pic>
      <p:sp>
        <p:nvSpPr>
          <p:cNvPr id="2" name="Rectangle: Rounded Corners 1">
            <a:hlinkClick r:id="rId11" action="ppaction://hlinksldjump"/>
            <a:extLst>
              <a:ext uri="{FF2B5EF4-FFF2-40B4-BE49-F238E27FC236}">
                <a16:creationId xmlns:a16="http://schemas.microsoft.com/office/drawing/2014/main" id="{6925313A-95A7-45A9-BB5B-1AF80BC99E87}"/>
              </a:ext>
            </a:extLst>
          </p:cNvPr>
          <p:cNvSpPr/>
          <p:nvPr/>
        </p:nvSpPr>
        <p:spPr>
          <a:xfrm>
            <a:off x="8565502" y="2174912"/>
            <a:ext cx="1670421" cy="475518"/>
          </a:xfrm>
          <a:prstGeom prst="roundRect">
            <a:avLst/>
          </a:prstGeom>
          <a:solidFill>
            <a:schemeClr val="bg2">
              <a:lumMod val="10000"/>
              <a:lumOff val="90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SELECT </a:t>
            </a:r>
          </a:p>
        </p:txBody>
      </p:sp>
    </p:spTree>
    <p:extLst>
      <p:ext uri="{BB962C8B-B14F-4D97-AF65-F5344CB8AC3E}">
        <p14:creationId xmlns:p14="http://schemas.microsoft.com/office/powerpoint/2010/main" val="860012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6"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B121BA-19B6-4666-5547-E7B35C250B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8CE22F5-8FBA-A57D-9752-37F8F672CE43}"/>
              </a:ext>
            </a:extLst>
          </p:cNvPr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6695894-D71D-2A7B-8B44-2D7C9FE59E12}"/>
              </a:ext>
            </a:extLst>
          </p:cNvPr>
          <p:cNvSpPr/>
          <p:nvPr/>
        </p:nvSpPr>
        <p:spPr>
          <a:xfrm>
            <a:off x="0" y="1"/>
            <a:ext cx="12192041" cy="750250"/>
          </a:xfrm>
          <a:prstGeom prst="rect">
            <a:avLst/>
          </a:prstGeom>
          <a:solidFill>
            <a:srgbClr val="0D45E3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D7B013D-6FDB-AB32-1141-01DFCCA53CAB}"/>
              </a:ext>
            </a:extLst>
          </p:cNvPr>
          <p:cNvSpPr/>
          <p:nvPr/>
        </p:nvSpPr>
        <p:spPr>
          <a:xfrm>
            <a:off x="144243" y="234395"/>
            <a:ext cx="319396" cy="306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777F756-250C-2F50-0AAE-6AE8DDCEBB37}"/>
              </a:ext>
            </a:extLst>
          </p:cNvPr>
          <p:cNvSpPr/>
          <p:nvPr/>
        </p:nvSpPr>
        <p:spPr>
          <a:xfrm>
            <a:off x="158879" y="1360721"/>
            <a:ext cx="11874241" cy="526777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427A95F-74E7-FB06-27CE-9F89224AABAB}"/>
              </a:ext>
            </a:extLst>
          </p:cNvPr>
          <p:cNvSpPr txBox="1"/>
          <p:nvPr/>
        </p:nvSpPr>
        <p:spPr>
          <a:xfrm>
            <a:off x="7551420" y="985976"/>
            <a:ext cx="899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dirty="0">
                <a:solidFill>
                  <a:schemeClr val="bg1">
                    <a:lumMod val="65000"/>
                    <a:lumOff val="35000"/>
                  </a:schemeClr>
                </a:solidFill>
              </a:rPr>
              <a:t>Search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8C6E763-E7D0-84DE-C7A2-813F6270136E}"/>
              </a:ext>
            </a:extLst>
          </p:cNvPr>
          <p:cNvSpPr/>
          <p:nvPr/>
        </p:nvSpPr>
        <p:spPr>
          <a:xfrm>
            <a:off x="8433960" y="1001663"/>
            <a:ext cx="3577295" cy="2771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79C2B1C-100B-4BFE-A9BF-BCA50F6A8D85}"/>
              </a:ext>
            </a:extLst>
          </p:cNvPr>
          <p:cNvGraphicFramePr>
            <a:graphicFrameLocks noGrp="1"/>
          </p:cNvGraphicFramePr>
          <p:nvPr/>
        </p:nvGraphicFramePr>
        <p:xfrm>
          <a:off x="411469" y="1530253"/>
          <a:ext cx="10055081" cy="5456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6279">
                  <a:extLst>
                    <a:ext uri="{9D8B030D-6E8A-4147-A177-3AD203B41FA5}">
                      <a16:colId xmlns:a16="http://schemas.microsoft.com/office/drawing/2014/main" val="4167361433"/>
                    </a:ext>
                  </a:extLst>
                </a:gridCol>
                <a:gridCol w="1863742">
                  <a:extLst>
                    <a:ext uri="{9D8B030D-6E8A-4147-A177-3AD203B41FA5}">
                      <a16:colId xmlns:a16="http://schemas.microsoft.com/office/drawing/2014/main" val="3146298089"/>
                    </a:ext>
                  </a:extLst>
                </a:gridCol>
                <a:gridCol w="2221748">
                  <a:extLst>
                    <a:ext uri="{9D8B030D-6E8A-4147-A177-3AD203B41FA5}">
                      <a16:colId xmlns:a16="http://schemas.microsoft.com/office/drawing/2014/main" val="3877984178"/>
                    </a:ext>
                  </a:extLst>
                </a:gridCol>
                <a:gridCol w="2329652">
                  <a:extLst>
                    <a:ext uri="{9D8B030D-6E8A-4147-A177-3AD203B41FA5}">
                      <a16:colId xmlns:a16="http://schemas.microsoft.com/office/drawing/2014/main" val="1409293257"/>
                    </a:ext>
                  </a:extLst>
                </a:gridCol>
                <a:gridCol w="2113660">
                  <a:extLst>
                    <a:ext uri="{9D8B030D-6E8A-4147-A177-3AD203B41FA5}">
                      <a16:colId xmlns:a16="http://schemas.microsoft.com/office/drawing/2014/main" val="970983783"/>
                    </a:ext>
                  </a:extLst>
                </a:gridCol>
              </a:tblGrid>
              <a:tr h="54569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STUDENT</a:t>
                      </a:r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ID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NAME</a:t>
                      </a:r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TYPE OF DOCUMENT</a:t>
                      </a:r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TIME/DATE</a:t>
                      </a:r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STATUS</a:t>
                      </a:r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862671"/>
                  </a:ext>
                </a:extLst>
              </a:tr>
            </a:tbl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82F57BAD-2C2E-42E6-97EC-69402BFDF939}"/>
              </a:ext>
            </a:extLst>
          </p:cNvPr>
          <p:cNvGrpSpPr/>
          <p:nvPr/>
        </p:nvGrpSpPr>
        <p:grpSpPr>
          <a:xfrm>
            <a:off x="739741" y="2174912"/>
            <a:ext cx="7664910" cy="664456"/>
            <a:chOff x="739741" y="2174912"/>
            <a:chExt cx="7664910" cy="664456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3CD3C65-619A-4367-AC94-D3C4A3E720CB}"/>
                </a:ext>
              </a:extLst>
            </p:cNvPr>
            <p:cNvSpPr txBox="1"/>
            <p:nvPr/>
          </p:nvSpPr>
          <p:spPr>
            <a:xfrm>
              <a:off x="739741" y="2189949"/>
              <a:ext cx="11815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ABC123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E0F3B38-FCA7-447B-993B-0D61F4C4B080}"/>
                </a:ext>
              </a:extLst>
            </p:cNvPr>
            <p:cNvSpPr txBox="1"/>
            <p:nvPr/>
          </p:nvSpPr>
          <p:spPr>
            <a:xfrm>
              <a:off x="1973477" y="2174912"/>
              <a:ext cx="17248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Juan Dela Cruz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82560D3-80ED-4401-AB44-06993873243E}"/>
                </a:ext>
              </a:extLst>
            </p:cNvPr>
            <p:cNvSpPr txBox="1"/>
            <p:nvPr/>
          </p:nvSpPr>
          <p:spPr>
            <a:xfrm>
              <a:off x="3931595" y="2186153"/>
              <a:ext cx="172481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Transcript of Records (TOR)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AC1609C-4ECB-4CD4-ABCE-D2E2AC6B0C7D}"/>
                </a:ext>
              </a:extLst>
            </p:cNvPr>
            <p:cNvSpPr txBox="1"/>
            <p:nvPr/>
          </p:nvSpPr>
          <p:spPr>
            <a:xfrm>
              <a:off x="6081363" y="2193037"/>
              <a:ext cx="232328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10/10/24</a:t>
              </a:r>
              <a:br>
                <a:rPr lang="en-US" dirty="0">
                  <a:solidFill>
                    <a:schemeClr val="bg1"/>
                  </a:solidFill>
                </a:rPr>
              </a:br>
              <a:r>
                <a:rPr lang="en-US" dirty="0">
                  <a:solidFill>
                    <a:schemeClr val="bg1"/>
                  </a:solidFill>
                </a:rPr>
                <a:t>10:00 AM – 12:00 PM</a:t>
              </a: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5FA6F7BE-0D25-4EEE-A704-ED3619554147}"/>
              </a:ext>
            </a:extLst>
          </p:cNvPr>
          <p:cNvSpPr txBox="1"/>
          <p:nvPr/>
        </p:nvSpPr>
        <p:spPr>
          <a:xfrm>
            <a:off x="10605409" y="2175223"/>
            <a:ext cx="1217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>
                <a:solidFill>
                  <a:schemeClr val="bg1"/>
                </a:solidFill>
              </a:rPr>
              <a:t>RELEASE</a:t>
            </a:r>
          </a:p>
        </p:txBody>
      </p:sp>
      <p:sp>
        <p:nvSpPr>
          <p:cNvPr id="31" name="Rectangle: Rounded Corners 30">
            <a:hlinkClick r:id="rId2" action="ppaction://hlinksldjump"/>
            <a:extLst>
              <a:ext uri="{FF2B5EF4-FFF2-40B4-BE49-F238E27FC236}">
                <a16:creationId xmlns:a16="http://schemas.microsoft.com/office/drawing/2014/main" id="{C723A990-9DC5-43DE-9A77-B0ECDA3DC2D2}"/>
              </a:ext>
            </a:extLst>
          </p:cNvPr>
          <p:cNvSpPr/>
          <p:nvPr/>
        </p:nvSpPr>
        <p:spPr>
          <a:xfrm>
            <a:off x="5544384" y="832165"/>
            <a:ext cx="2065106" cy="475326"/>
          </a:xfrm>
          <a:prstGeom prst="roundRect">
            <a:avLst/>
          </a:prstGeom>
          <a:solidFill>
            <a:schemeClr val="bg2">
              <a:lumMod val="10000"/>
              <a:lumOff val="9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MANAGE USERS</a:t>
            </a:r>
          </a:p>
        </p:txBody>
      </p:sp>
      <p:sp>
        <p:nvSpPr>
          <p:cNvPr id="33" name="Rectangle: Rounded Corners 32">
            <a:hlinkClick r:id="rId3" action="ppaction://hlinksldjump"/>
            <a:extLst>
              <a:ext uri="{FF2B5EF4-FFF2-40B4-BE49-F238E27FC236}">
                <a16:creationId xmlns:a16="http://schemas.microsoft.com/office/drawing/2014/main" id="{711C8310-6897-4903-9E4A-652F9C78DEE6}"/>
              </a:ext>
            </a:extLst>
          </p:cNvPr>
          <p:cNvSpPr/>
          <p:nvPr/>
        </p:nvSpPr>
        <p:spPr>
          <a:xfrm>
            <a:off x="2987229" y="831109"/>
            <a:ext cx="2517363" cy="475326"/>
          </a:xfrm>
          <a:prstGeom prst="roundRect">
            <a:avLst/>
          </a:prstGeom>
          <a:solidFill>
            <a:schemeClr val="bg2">
              <a:lumMod val="10000"/>
              <a:lumOff val="9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TRANSACTION HISTORY</a:t>
            </a:r>
          </a:p>
        </p:txBody>
      </p:sp>
      <p:sp>
        <p:nvSpPr>
          <p:cNvPr id="34" name="Rectangle: Rounded Corners 33">
            <a:hlinkClick r:id="rId4" action="ppaction://hlinksldjump"/>
            <a:extLst>
              <a:ext uri="{FF2B5EF4-FFF2-40B4-BE49-F238E27FC236}">
                <a16:creationId xmlns:a16="http://schemas.microsoft.com/office/drawing/2014/main" id="{AC010103-78ED-4893-90D3-F4CA9BCBD231}"/>
              </a:ext>
            </a:extLst>
          </p:cNvPr>
          <p:cNvSpPr/>
          <p:nvPr/>
        </p:nvSpPr>
        <p:spPr>
          <a:xfrm>
            <a:off x="245445" y="832165"/>
            <a:ext cx="2701992" cy="475326"/>
          </a:xfrm>
          <a:prstGeom prst="roundRect">
            <a:avLst/>
          </a:prstGeom>
          <a:solidFill>
            <a:schemeClr val="tx1">
              <a:lumMod val="65000"/>
            </a:schemeClr>
          </a:solidFill>
          <a:ln>
            <a:solidFill>
              <a:schemeClr val="tx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MANAGE APPOINTMENTS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43C4AC9-36DE-4921-9AF2-AA503AA94E95}"/>
              </a:ext>
            </a:extLst>
          </p:cNvPr>
          <p:cNvSpPr txBox="1"/>
          <p:nvPr/>
        </p:nvSpPr>
        <p:spPr>
          <a:xfrm>
            <a:off x="864556" y="65653"/>
            <a:ext cx="52568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600" dirty="0">
                <a:latin typeface="Amasis MT Pro Black" panose="02040A04050005020304" pitchFamily="18" charset="0"/>
                <a:ea typeface="Ebrima" panose="02000000000000000000" pitchFamily="2" charset="0"/>
                <a:cs typeface="Ebrima" panose="02000000000000000000" pitchFamily="2" charset="0"/>
              </a:rPr>
              <a:t>Registrar Office</a:t>
            </a:r>
          </a:p>
        </p:txBody>
      </p:sp>
      <p:pic>
        <p:nvPicPr>
          <p:cNvPr id="38" name="Picture 37" descr="A logo of a company&#10;&#10;Description automatically generated">
            <a:extLst>
              <a:ext uri="{FF2B5EF4-FFF2-40B4-BE49-F238E27FC236}">
                <a16:creationId xmlns:a16="http://schemas.microsoft.com/office/drawing/2014/main" id="{BCCAFFA9-19DD-4D3E-B327-EAE2BF0DFC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9076" y="-106848"/>
            <a:ext cx="1073491" cy="1073491"/>
          </a:xfrm>
          <a:prstGeom prst="rect">
            <a:avLst/>
          </a:prstGeom>
        </p:spPr>
      </p:pic>
      <p:pic>
        <p:nvPicPr>
          <p:cNvPr id="8" name="Graphic 7" descr="User">
            <a:hlinkClick r:id="rId4" action="ppaction://hlinksldjump"/>
            <a:extLst>
              <a:ext uri="{FF2B5EF4-FFF2-40B4-BE49-F238E27FC236}">
                <a16:creationId xmlns:a16="http://schemas.microsoft.com/office/drawing/2014/main" id="{B28258BD-0788-4F00-8F63-6A1A9D6C66D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250463" y="7330"/>
            <a:ext cx="797294" cy="797294"/>
          </a:xfrm>
          <a:prstGeom prst="rect">
            <a:avLst/>
          </a:prstGeom>
        </p:spPr>
      </p:pic>
      <p:sp>
        <p:nvSpPr>
          <p:cNvPr id="47" name="Rectangle: Rounded Corners 46">
            <a:hlinkClick r:id="rId9" action="ppaction://hlinksldjump"/>
            <a:extLst>
              <a:ext uri="{FF2B5EF4-FFF2-40B4-BE49-F238E27FC236}">
                <a16:creationId xmlns:a16="http://schemas.microsoft.com/office/drawing/2014/main" id="{3199242E-644F-4FAE-B45E-2859F99463FA}"/>
              </a:ext>
            </a:extLst>
          </p:cNvPr>
          <p:cNvSpPr/>
          <p:nvPr/>
        </p:nvSpPr>
        <p:spPr>
          <a:xfrm>
            <a:off x="8565502" y="2174912"/>
            <a:ext cx="1670421" cy="475518"/>
          </a:xfrm>
          <a:prstGeom prst="roundRect">
            <a:avLst/>
          </a:prstGeom>
          <a:solidFill>
            <a:schemeClr val="bg2">
              <a:lumMod val="10000"/>
              <a:lumOff val="90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SELECT 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41D4F0B-B68E-46E3-80D9-D4A533148C3B}"/>
              </a:ext>
            </a:extLst>
          </p:cNvPr>
          <p:cNvGrpSpPr/>
          <p:nvPr/>
        </p:nvGrpSpPr>
        <p:grpSpPr>
          <a:xfrm>
            <a:off x="9503223" y="764042"/>
            <a:ext cx="2667754" cy="2024426"/>
            <a:chOff x="9503223" y="764042"/>
            <a:chExt cx="2667754" cy="2024426"/>
          </a:xfrm>
        </p:grpSpPr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6F2ACC74-6ACB-49CE-98FE-3D23FE8848AA}"/>
                </a:ext>
              </a:extLst>
            </p:cNvPr>
            <p:cNvSpPr/>
            <p:nvPr/>
          </p:nvSpPr>
          <p:spPr>
            <a:xfrm>
              <a:off x="9503223" y="764042"/>
              <a:ext cx="2667754" cy="2024426"/>
            </a:xfrm>
            <a:prstGeom prst="roundRect">
              <a:avLst>
                <a:gd name="adj" fmla="val 2414"/>
              </a:avLst>
            </a:prstGeom>
            <a:solidFill>
              <a:schemeClr val="tx1">
                <a:lumMod val="85000"/>
              </a:schemeClr>
            </a:solidFill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: Rounded Corners 40">
              <a:hlinkClick r:id="rId10" action="ppaction://hlinksldjump"/>
              <a:extLst>
                <a:ext uri="{FF2B5EF4-FFF2-40B4-BE49-F238E27FC236}">
                  <a16:creationId xmlns:a16="http://schemas.microsoft.com/office/drawing/2014/main" id="{CE9A8817-FA68-4153-B5C7-EC1AC096FF35}"/>
                </a:ext>
              </a:extLst>
            </p:cNvPr>
            <p:cNvSpPr/>
            <p:nvPr/>
          </p:nvSpPr>
          <p:spPr>
            <a:xfrm>
              <a:off x="9594283" y="867612"/>
              <a:ext cx="2485634" cy="1208332"/>
            </a:xfrm>
            <a:prstGeom prst="roundRect">
              <a:avLst/>
            </a:prstGeom>
            <a:solidFill>
              <a:schemeClr val="bg2">
                <a:lumMod val="25000"/>
                <a:lumOff val="75000"/>
              </a:schemeClr>
            </a:solidFill>
            <a:ln>
              <a:solidFill>
                <a:schemeClr val="tx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2" name="Graphic 41" descr="User">
              <a:hlinkClick r:id="rId10" action="ppaction://hlinksldjump"/>
              <a:extLst>
                <a:ext uri="{FF2B5EF4-FFF2-40B4-BE49-F238E27FC236}">
                  <a16:creationId xmlns:a16="http://schemas.microsoft.com/office/drawing/2014/main" id="{A57ED326-2581-4257-80AB-7AFB2948548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9589079" y="1023594"/>
              <a:ext cx="877491" cy="877491"/>
            </a:xfrm>
            <a:prstGeom prst="rect">
              <a:avLst/>
            </a:prstGeom>
          </p:spPr>
        </p:pic>
        <p:sp>
          <p:nvSpPr>
            <p:cNvPr id="43" name="TextBox 42">
              <a:hlinkClick r:id="rId10" action="ppaction://hlinksldjump"/>
              <a:extLst>
                <a:ext uri="{FF2B5EF4-FFF2-40B4-BE49-F238E27FC236}">
                  <a16:creationId xmlns:a16="http://schemas.microsoft.com/office/drawing/2014/main" id="{1C207333-6E00-418A-9574-637F4BBFB71A}"/>
                </a:ext>
              </a:extLst>
            </p:cNvPr>
            <p:cNvSpPr txBox="1"/>
            <p:nvPr/>
          </p:nvSpPr>
          <p:spPr>
            <a:xfrm>
              <a:off x="10441642" y="1186080"/>
              <a:ext cx="150491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bg1"/>
                  </a:solidFill>
                  <a:latin typeface="Amasis MT Pro Black" panose="02040A04050005020304"/>
                </a:rPr>
                <a:t>ADMIN</a:t>
              </a:r>
              <a:r>
                <a:rPr lang="en-US" dirty="0">
                  <a:solidFill>
                    <a:schemeClr val="bg1"/>
                  </a:solidFill>
                  <a:latin typeface="Amasis MT Pro Black" panose="02040A04050005020304"/>
                </a:rPr>
                <a:t> </a:t>
              </a:r>
            </a:p>
          </p:txBody>
        </p:sp>
        <p:sp>
          <p:nvSpPr>
            <p:cNvPr id="44" name="Rectangle: Rounded Corners 43">
              <a:hlinkClick r:id="rId11" action="ppaction://hlinksldjump"/>
              <a:extLst>
                <a:ext uri="{FF2B5EF4-FFF2-40B4-BE49-F238E27FC236}">
                  <a16:creationId xmlns:a16="http://schemas.microsoft.com/office/drawing/2014/main" id="{2E9665A8-8586-4FB5-B92C-37BD662BDE66}"/>
                </a:ext>
              </a:extLst>
            </p:cNvPr>
            <p:cNvSpPr/>
            <p:nvPr/>
          </p:nvSpPr>
          <p:spPr>
            <a:xfrm>
              <a:off x="9678153" y="2130247"/>
              <a:ext cx="2369603" cy="511502"/>
            </a:xfrm>
            <a:prstGeom prst="roundRect">
              <a:avLst/>
            </a:prstGeom>
            <a:solidFill>
              <a:schemeClr val="bg2">
                <a:lumMod val="25000"/>
                <a:lumOff val="75000"/>
              </a:schemeClr>
            </a:solidFill>
            <a:ln>
              <a:solidFill>
                <a:schemeClr val="bg2">
                  <a:lumMod val="25000"/>
                  <a:lumOff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5" name="Graphic 44" descr="Arrow Horizontal U turn">
              <a:hlinkClick r:id="rId11" action="ppaction://hlinksldjump"/>
              <a:extLst>
                <a:ext uri="{FF2B5EF4-FFF2-40B4-BE49-F238E27FC236}">
                  <a16:creationId xmlns:a16="http://schemas.microsoft.com/office/drawing/2014/main" id="{E975665E-DDDF-4CEB-B8B6-141BF9F71A7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9906267" y="2152909"/>
              <a:ext cx="452282" cy="452282"/>
            </a:xfrm>
            <a:prstGeom prst="rect">
              <a:avLst/>
            </a:prstGeom>
          </p:spPr>
        </p:pic>
        <p:sp>
          <p:nvSpPr>
            <p:cNvPr id="46" name="TextBox 45">
              <a:hlinkClick r:id="rId11" action="ppaction://hlinksldjump"/>
              <a:extLst>
                <a:ext uri="{FF2B5EF4-FFF2-40B4-BE49-F238E27FC236}">
                  <a16:creationId xmlns:a16="http://schemas.microsoft.com/office/drawing/2014/main" id="{CBF78F3B-BBE6-41EB-B060-2E054A0E140F}"/>
                </a:ext>
              </a:extLst>
            </p:cNvPr>
            <p:cNvSpPr txBox="1"/>
            <p:nvPr/>
          </p:nvSpPr>
          <p:spPr>
            <a:xfrm>
              <a:off x="10216469" y="2185943"/>
              <a:ext cx="15335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  <a:latin typeface="Amasis MT Pro Black" panose="02040A04050005020304"/>
                </a:rPr>
                <a:t>Log Out</a:t>
              </a:r>
              <a:endParaRPr lang="en-US" dirty="0">
                <a:solidFill>
                  <a:schemeClr val="bg1"/>
                </a:solidFill>
                <a:latin typeface="Amasis MT Pro Black" panose="02040A04050005020304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05623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6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roup 82">
            <a:extLst>
              <a:ext uri="{FF2B5EF4-FFF2-40B4-BE49-F238E27FC236}">
                <a16:creationId xmlns:a16="http://schemas.microsoft.com/office/drawing/2014/main" id="{1A0F0DBA-468F-3654-94DE-DDEE40C6186F}"/>
              </a:ext>
            </a:extLst>
          </p:cNvPr>
          <p:cNvGrpSpPr/>
          <p:nvPr/>
        </p:nvGrpSpPr>
        <p:grpSpPr>
          <a:xfrm>
            <a:off x="2783172" y="0"/>
            <a:ext cx="7079107" cy="6858000"/>
            <a:chOff x="2783172" y="0"/>
            <a:chExt cx="7079107" cy="6858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388BB90-5879-E4FD-E25F-FE348414DA2E}"/>
                </a:ext>
              </a:extLst>
            </p:cNvPr>
            <p:cNvSpPr/>
            <p:nvPr/>
          </p:nvSpPr>
          <p:spPr>
            <a:xfrm>
              <a:off x="2783172" y="9914"/>
              <a:ext cx="6625653" cy="6848086"/>
            </a:xfrm>
            <a:prstGeom prst="rect">
              <a:avLst/>
            </a:prstGeom>
            <a:solidFill>
              <a:schemeClr val="tx1">
                <a:lumMod val="75000"/>
              </a:schemeClr>
            </a:solidFill>
            <a:ln>
              <a:solidFill>
                <a:schemeClr val="bg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200" dirty="0">
                <a:solidFill>
                  <a:schemeClr val="tx1">
                    <a:lumMod val="65000"/>
                  </a:schemeClr>
                </a:solidFill>
              </a:endParaRPr>
            </a:p>
          </p:txBody>
        </p: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A289598D-59EB-1AAC-289D-5D84F6BC0645}"/>
                </a:ext>
              </a:extLst>
            </p:cNvPr>
            <p:cNvGrpSpPr/>
            <p:nvPr/>
          </p:nvGrpSpPr>
          <p:grpSpPr>
            <a:xfrm>
              <a:off x="2783173" y="0"/>
              <a:ext cx="7079106" cy="1259493"/>
              <a:chOff x="2783173" y="0"/>
              <a:chExt cx="7079106" cy="1259493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1A6C704-C0D9-DA68-DB0E-73A8B655EEE4}"/>
                  </a:ext>
                </a:extLst>
              </p:cNvPr>
              <p:cNvSpPr/>
              <p:nvPr/>
            </p:nvSpPr>
            <p:spPr>
              <a:xfrm>
                <a:off x="2783173" y="0"/>
                <a:ext cx="6625653" cy="1259493"/>
              </a:xfrm>
              <a:prstGeom prst="rect">
                <a:avLst/>
              </a:prstGeom>
              <a:solidFill>
                <a:srgbClr val="0D45E3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 dirty="0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5DF187E-1992-2408-4467-46972D2CADB5}"/>
                  </a:ext>
                </a:extLst>
              </p:cNvPr>
              <p:cNvSpPr txBox="1"/>
              <p:nvPr/>
            </p:nvSpPr>
            <p:spPr>
              <a:xfrm>
                <a:off x="3962402" y="217723"/>
                <a:ext cx="589987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PH" sz="4800" dirty="0">
                    <a:latin typeface="Amasis MT Pro Black" panose="02040A04050005020304" pitchFamily="18" charset="0"/>
                    <a:ea typeface="Ebrima" panose="02000000000000000000" pitchFamily="2" charset="0"/>
                    <a:cs typeface="Ebrima" panose="02000000000000000000" pitchFamily="2" charset="0"/>
                  </a:rPr>
                  <a:t>Registrar Office</a:t>
                </a:r>
              </a:p>
            </p:txBody>
          </p:sp>
        </p:grpSp>
      </p:grpSp>
      <p:pic>
        <p:nvPicPr>
          <p:cNvPr id="2" name="Picture 1" descr="A logo of a company&#10;&#10;Description automatically generated">
            <a:extLst>
              <a:ext uri="{FF2B5EF4-FFF2-40B4-BE49-F238E27FC236}">
                <a16:creationId xmlns:a16="http://schemas.microsoft.com/office/drawing/2014/main" id="{EF3D0023-CF1E-C520-257A-A975E949C8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8681" y="-159612"/>
            <a:ext cx="1707532" cy="1707532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07BFC31-00F1-4385-BDE7-2DFDC2D9FF23}"/>
              </a:ext>
            </a:extLst>
          </p:cNvPr>
          <p:cNvSpPr/>
          <p:nvPr/>
        </p:nvSpPr>
        <p:spPr>
          <a:xfrm>
            <a:off x="3670425" y="1965886"/>
            <a:ext cx="4851150" cy="3737797"/>
          </a:xfrm>
          <a:prstGeom prst="roundRect">
            <a:avLst>
              <a:gd name="adj" fmla="val 5283"/>
            </a:avLst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7D0377E-ACDB-4C53-88F2-EE0714E00525}"/>
              </a:ext>
            </a:extLst>
          </p:cNvPr>
          <p:cNvSpPr txBox="1"/>
          <p:nvPr/>
        </p:nvSpPr>
        <p:spPr>
          <a:xfrm>
            <a:off x="4944321" y="2235137"/>
            <a:ext cx="23033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400" b="1" dirty="0">
                <a:solidFill>
                  <a:schemeClr val="bg1"/>
                </a:solidFill>
                <a:latin typeface="Amasis MT Pro Black" panose="02040A04050005020304" pitchFamily="18" charset="0"/>
                <a:ea typeface="Ebrima" panose="02000000000000000000" pitchFamily="2" charset="0"/>
                <a:cs typeface="Ebrima" panose="02000000000000000000" pitchFamily="2" charset="0"/>
              </a:rPr>
              <a:t>Registrar Office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F4FDC26-675F-4B1C-AFA1-FEF0A84FC565}"/>
              </a:ext>
            </a:extLst>
          </p:cNvPr>
          <p:cNvSpPr txBox="1"/>
          <p:nvPr/>
        </p:nvSpPr>
        <p:spPr>
          <a:xfrm>
            <a:off x="4567681" y="2706716"/>
            <a:ext cx="30566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dirty="0">
                <a:solidFill>
                  <a:schemeClr val="bg1"/>
                </a:solidFill>
                <a:latin typeface="Amasis MT Pro Black" panose="02040A04050005020304" pitchFamily="18" charset="0"/>
                <a:ea typeface="Ebrima" panose="02000000000000000000" pitchFamily="2" charset="0"/>
                <a:cs typeface="Ebrima" panose="02000000000000000000" pitchFamily="2" charset="0"/>
              </a:rPr>
              <a:t>Remember your password? </a:t>
            </a:r>
            <a:r>
              <a:rPr lang="en-PH" sz="1400" u="sng" dirty="0">
                <a:solidFill>
                  <a:schemeClr val="accent2">
                    <a:lumMod val="50000"/>
                  </a:schemeClr>
                </a:solidFill>
                <a:latin typeface="Amasis MT Pro Black" panose="02040A04050005020304" pitchFamily="18" charset="0"/>
                <a:ea typeface="Ebrima" panose="02000000000000000000" pitchFamily="2" charset="0"/>
                <a:cs typeface="Ebrima" panose="02000000000000000000" pitchFamily="2" charset="0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Login here</a:t>
            </a:r>
            <a:endParaRPr lang="en-PH" sz="1400" u="sng" dirty="0">
              <a:solidFill>
                <a:schemeClr val="accent2">
                  <a:lumMod val="50000"/>
                </a:schemeClr>
              </a:solidFill>
              <a:latin typeface="Amasis MT Pro Black" panose="02040A04050005020304" pitchFamily="18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FBB1FFF-BC7D-4CA3-B805-35498502FB9F}"/>
              </a:ext>
            </a:extLst>
          </p:cNvPr>
          <p:cNvSpPr txBox="1"/>
          <p:nvPr/>
        </p:nvSpPr>
        <p:spPr>
          <a:xfrm>
            <a:off x="4191042" y="3364296"/>
            <a:ext cx="30566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b="1" dirty="0">
                <a:solidFill>
                  <a:schemeClr val="bg1"/>
                </a:solidFill>
                <a:latin typeface="Amasis MT Pro Black" panose="02040A04050005020304" pitchFamily="18" charset="0"/>
                <a:ea typeface="Ebrima" panose="02000000000000000000" pitchFamily="2" charset="0"/>
                <a:cs typeface="Ebrima" panose="02000000000000000000" pitchFamily="2" charset="0"/>
              </a:rPr>
              <a:t>Email Address</a:t>
            </a:r>
            <a:endParaRPr lang="en-PH" sz="1400" b="1" u="sng" dirty="0">
              <a:solidFill>
                <a:schemeClr val="accent2">
                  <a:lumMod val="75000"/>
                </a:schemeClr>
              </a:solidFill>
              <a:latin typeface="Amasis MT Pro Black" panose="02040A04050005020304" pitchFamily="18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D4E8586-A69E-487A-8E1E-016CFDA98B89}"/>
              </a:ext>
            </a:extLst>
          </p:cNvPr>
          <p:cNvSpPr/>
          <p:nvPr/>
        </p:nvSpPr>
        <p:spPr>
          <a:xfrm>
            <a:off x="4191042" y="3672073"/>
            <a:ext cx="3820196" cy="41796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A1B8FA24-1F35-4CEF-9403-06C726B347CB}"/>
              </a:ext>
            </a:extLst>
          </p:cNvPr>
          <p:cNvSpPr/>
          <p:nvPr/>
        </p:nvSpPr>
        <p:spPr>
          <a:xfrm>
            <a:off x="4191042" y="4502868"/>
            <a:ext cx="3820196" cy="41796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Reset Password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23BB787-A07A-42AE-8218-F9DC26B01CEC}"/>
              </a:ext>
            </a:extLst>
          </p:cNvPr>
          <p:cNvSpPr txBox="1"/>
          <p:nvPr/>
        </p:nvSpPr>
        <p:spPr>
          <a:xfrm>
            <a:off x="4191041" y="4137402"/>
            <a:ext cx="30566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dirty="0">
                <a:solidFill>
                  <a:srgbClr val="FF0000"/>
                </a:solidFill>
                <a:latin typeface="Amasis MT Pro Black" panose="02040A04050005020304" pitchFamily="18" charset="0"/>
                <a:ea typeface="Ebrima" panose="02000000000000000000" pitchFamily="2" charset="0"/>
                <a:cs typeface="Ebrima" panose="02000000000000000000" pitchFamily="2" charset="0"/>
              </a:rPr>
              <a:t>We cannot find your email</a:t>
            </a:r>
            <a:endParaRPr lang="en-PH" sz="1400" u="sng" dirty="0">
              <a:solidFill>
                <a:srgbClr val="FF0000"/>
              </a:solidFill>
              <a:latin typeface="Amasis MT Pro Black" panose="02040A04050005020304" pitchFamily="18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70315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B121BA-19B6-4666-5547-E7B35C250B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8CE22F5-8FBA-A57D-9752-37F8F672CE43}"/>
              </a:ext>
            </a:extLst>
          </p:cNvPr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6695894-D71D-2A7B-8B44-2D7C9FE59E12}"/>
              </a:ext>
            </a:extLst>
          </p:cNvPr>
          <p:cNvSpPr/>
          <p:nvPr/>
        </p:nvSpPr>
        <p:spPr>
          <a:xfrm>
            <a:off x="0" y="1"/>
            <a:ext cx="12192041" cy="750250"/>
          </a:xfrm>
          <a:prstGeom prst="rect">
            <a:avLst/>
          </a:prstGeom>
          <a:solidFill>
            <a:srgbClr val="0D45E3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D7B013D-6FDB-AB32-1141-01DFCCA53CAB}"/>
              </a:ext>
            </a:extLst>
          </p:cNvPr>
          <p:cNvSpPr/>
          <p:nvPr/>
        </p:nvSpPr>
        <p:spPr>
          <a:xfrm>
            <a:off x="144243" y="234395"/>
            <a:ext cx="319396" cy="306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777F756-250C-2F50-0AAE-6AE8DDCEBB37}"/>
              </a:ext>
            </a:extLst>
          </p:cNvPr>
          <p:cNvSpPr/>
          <p:nvPr/>
        </p:nvSpPr>
        <p:spPr>
          <a:xfrm>
            <a:off x="158879" y="1360721"/>
            <a:ext cx="11874241" cy="526777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427A95F-74E7-FB06-27CE-9F89224AABAB}"/>
              </a:ext>
            </a:extLst>
          </p:cNvPr>
          <p:cNvSpPr txBox="1"/>
          <p:nvPr/>
        </p:nvSpPr>
        <p:spPr>
          <a:xfrm>
            <a:off x="7551420" y="985976"/>
            <a:ext cx="899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dirty="0">
                <a:solidFill>
                  <a:schemeClr val="bg1">
                    <a:lumMod val="65000"/>
                    <a:lumOff val="35000"/>
                  </a:schemeClr>
                </a:solidFill>
              </a:rPr>
              <a:t>Search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8C6E763-E7D0-84DE-C7A2-813F6270136E}"/>
              </a:ext>
            </a:extLst>
          </p:cNvPr>
          <p:cNvSpPr/>
          <p:nvPr/>
        </p:nvSpPr>
        <p:spPr>
          <a:xfrm>
            <a:off x="8433960" y="1001663"/>
            <a:ext cx="3577295" cy="2771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79C2B1C-100B-4BFE-A9BF-BCA50F6A8D85}"/>
              </a:ext>
            </a:extLst>
          </p:cNvPr>
          <p:cNvGraphicFramePr>
            <a:graphicFrameLocks noGrp="1"/>
          </p:cNvGraphicFramePr>
          <p:nvPr/>
        </p:nvGraphicFramePr>
        <p:xfrm>
          <a:off x="411469" y="1530253"/>
          <a:ext cx="10055081" cy="5456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6279">
                  <a:extLst>
                    <a:ext uri="{9D8B030D-6E8A-4147-A177-3AD203B41FA5}">
                      <a16:colId xmlns:a16="http://schemas.microsoft.com/office/drawing/2014/main" val="4167361433"/>
                    </a:ext>
                  </a:extLst>
                </a:gridCol>
                <a:gridCol w="1863742">
                  <a:extLst>
                    <a:ext uri="{9D8B030D-6E8A-4147-A177-3AD203B41FA5}">
                      <a16:colId xmlns:a16="http://schemas.microsoft.com/office/drawing/2014/main" val="3146298089"/>
                    </a:ext>
                  </a:extLst>
                </a:gridCol>
                <a:gridCol w="2221748">
                  <a:extLst>
                    <a:ext uri="{9D8B030D-6E8A-4147-A177-3AD203B41FA5}">
                      <a16:colId xmlns:a16="http://schemas.microsoft.com/office/drawing/2014/main" val="3877984178"/>
                    </a:ext>
                  </a:extLst>
                </a:gridCol>
                <a:gridCol w="2329652">
                  <a:extLst>
                    <a:ext uri="{9D8B030D-6E8A-4147-A177-3AD203B41FA5}">
                      <a16:colId xmlns:a16="http://schemas.microsoft.com/office/drawing/2014/main" val="1409293257"/>
                    </a:ext>
                  </a:extLst>
                </a:gridCol>
                <a:gridCol w="2113660">
                  <a:extLst>
                    <a:ext uri="{9D8B030D-6E8A-4147-A177-3AD203B41FA5}">
                      <a16:colId xmlns:a16="http://schemas.microsoft.com/office/drawing/2014/main" val="970983783"/>
                    </a:ext>
                  </a:extLst>
                </a:gridCol>
              </a:tblGrid>
              <a:tr h="54569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STUDENT</a:t>
                      </a:r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ID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NAME</a:t>
                      </a:r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TYPE OF DOCUMENT</a:t>
                      </a:r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TIME/DATE</a:t>
                      </a:r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STATUS</a:t>
                      </a:r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862671"/>
                  </a:ext>
                </a:extLst>
              </a:tr>
            </a:tbl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82F57BAD-2C2E-42E6-97EC-69402BFDF939}"/>
              </a:ext>
            </a:extLst>
          </p:cNvPr>
          <p:cNvGrpSpPr/>
          <p:nvPr/>
        </p:nvGrpSpPr>
        <p:grpSpPr>
          <a:xfrm>
            <a:off x="739741" y="2174912"/>
            <a:ext cx="7664910" cy="664456"/>
            <a:chOff x="739741" y="2174912"/>
            <a:chExt cx="7664910" cy="664456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3CD3C65-619A-4367-AC94-D3C4A3E720CB}"/>
                </a:ext>
              </a:extLst>
            </p:cNvPr>
            <p:cNvSpPr txBox="1"/>
            <p:nvPr/>
          </p:nvSpPr>
          <p:spPr>
            <a:xfrm>
              <a:off x="739741" y="2189949"/>
              <a:ext cx="11815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ABC123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E0F3B38-FCA7-447B-993B-0D61F4C4B080}"/>
                </a:ext>
              </a:extLst>
            </p:cNvPr>
            <p:cNvSpPr txBox="1"/>
            <p:nvPr/>
          </p:nvSpPr>
          <p:spPr>
            <a:xfrm>
              <a:off x="1973477" y="2174912"/>
              <a:ext cx="17248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Juan Dela Cruz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82560D3-80ED-4401-AB44-06993873243E}"/>
                </a:ext>
              </a:extLst>
            </p:cNvPr>
            <p:cNvSpPr txBox="1"/>
            <p:nvPr/>
          </p:nvSpPr>
          <p:spPr>
            <a:xfrm>
              <a:off x="3931595" y="2186153"/>
              <a:ext cx="172481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Transcript of Records (TOR)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AC1609C-4ECB-4CD4-ABCE-D2E2AC6B0C7D}"/>
                </a:ext>
              </a:extLst>
            </p:cNvPr>
            <p:cNvSpPr txBox="1"/>
            <p:nvPr/>
          </p:nvSpPr>
          <p:spPr>
            <a:xfrm>
              <a:off x="6081363" y="2193037"/>
              <a:ext cx="232328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10/10/24</a:t>
              </a:r>
              <a:br>
                <a:rPr lang="en-US" dirty="0">
                  <a:solidFill>
                    <a:schemeClr val="bg1"/>
                  </a:solidFill>
                </a:rPr>
              </a:br>
              <a:r>
                <a:rPr lang="en-US" dirty="0">
                  <a:solidFill>
                    <a:schemeClr val="bg1"/>
                  </a:solidFill>
                </a:rPr>
                <a:t>10:00 AM – 12:00 PM</a:t>
              </a: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5FA6F7BE-0D25-4EEE-A704-ED3619554147}"/>
              </a:ext>
            </a:extLst>
          </p:cNvPr>
          <p:cNvSpPr txBox="1"/>
          <p:nvPr/>
        </p:nvSpPr>
        <p:spPr>
          <a:xfrm>
            <a:off x="10605409" y="2175223"/>
            <a:ext cx="1217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>
                <a:solidFill>
                  <a:schemeClr val="bg1"/>
                </a:solidFill>
              </a:rPr>
              <a:t>RELEASE</a:t>
            </a:r>
          </a:p>
        </p:txBody>
      </p:sp>
      <p:sp>
        <p:nvSpPr>
          <p:cNvPr id="31" name="Rectangle: Rounded Corners 30">
            <a:hlinkClick r:id="rId2" action="ppaction://hlinksldjump"/>
            <a:extLst>
              <a:ext uri="{FF2B5EF4-FFF2-40B4-BE49-F238E27FC236}">
                <a16:creationId xmlns:a16="http://schemas.microsoft.com/office/drawing/2014/main" id="{C723A990-9DC5-43DE-9A77-B0ECDA3DC2D2}"/>
              </a:ext>
            </a:extLst>
          </p:cNvPr>
          <p:cNvSpPr/>
          <p:nvPr/>
        </p:nvSpPr>
        <p:spPr>
          <a:xfrm>
            <a:off x="5544384" y="832165"/>
            <a:ext cx="2065106" cy="475326"/>
          </a:xfrm>
          <a:prstGeom prst="roundRect">
            <a:avLst/>
          </a:prstGeom>
          <a:solidFill>
            <a:schemeClr val="bg2">
              <a:lumMod val="10000"/>
              <a:lumOff val="9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MANAGE USERS</a:t>
            </a:r>
          </a:p>
        </p:txBody>
      </p:sp>
      <p:sp>
        <p:nvSpPr>
          <p:cNvPr id="33" name="Rectangle: Rounded Corners 32">
            <a:hlinkClick r:id="rId3" action="ppaction://hlinksldjump"/>
            <a:extLst>
              <a:ext uri="{FF2B5EF4-FFF2-40B4-BE49-F238E27FC236}">
                <a16:creationId xmlns:a16="http://schemas.microsoft.com/office/drawing/2014/main" id="{711C8310-6897-4903-9E4A-652F9C78DEE6}"/>
              </a:ext>
            </a:extLst>
          </p:cNvPr>
          <p:cNvSpPr/>
          <p:nvPr/>
        </p:nvSpPr>
        <p:spPr>
          <a:xfrm>
            <a:off x="2987229" y="831109"/>
            <a:ext cx="2517363" cy="475326"/>
          </a:xfrm>
          <a:prstGeom prst="roundRect">
            <a:avLst/>
          </a:prstGeom>
          <a:solidFill>
            <a:schemeClr val="bg2">
              <a:lumMod val="10000"/>
              <a:lumOff val="9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TRANSACTION HISTORY</a:t>
            </a:r>
          </a:p>
        </p:txBody>
      </p:sp>
      <p:sp>
        <p:nvSpPr>
          <p:cNvPr id="34" name="Rectangle: Rounded Corners 33">
            <a:hlinkClick r:id="rId4" action="ppaction://hlinksldjump"/>
            <a:extLst>
              <a:ext uri="{FF2B5EF4-FFF2-40B4-BE49-F238E27FC236}">
                <a16:creationId xmlns:a16="http://schemas.microsoft.com/office/drawing/2014/main" id="{AC010103-78ED-4893-90D3-F4CA9BCBD231}"/>
              </a:ext>
            </a:extLst>
          </p:cNvPr>
          <p:cNvSpPr/>
          <p:nvPr/>
        </p:nvSpPr>
        <p:spPr>
          <a:xfrm>
            <a:off x="245445" y="832165"/>
            <a:ext cx="2701992" cy="475326"/>
          </a:xfrm>
          <a:prstGeom prst="roundRect">
            <a:avLst/>
          </a:prstGeom>
          <a:solidFill>
            <a:schemeClr val="tx1">
              <a:lumMod val="65000"/>
            </a:schemeClr>
          </a:solidFill>
          <a:ln>
            <a:solidFill>
              <a:schemeClr val="tx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MANAGE APPOINTMENTS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43C4AC9-36DE-4921-9AF2-AA503AA94E95}"/>
              </a:ext>
            </a:extLst>
          </p:cNvPr>
          <p:cNvSpPr txBox="1"/>
          <p:nvPr/>
        </p:nvSpPr>
        <p:spPr>
          <a:xfrm>
            <a:off x="864556" y="65653"/>
            <a:ext cx="52568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600" dirty="0">
                <a:latin typeface="Amasis MT Pro Black" panose="02040A04050005020304" pitchFamily="18" charset="0"/>
                <a:ea typeface="Ebrima" panose="02000000000000000000" pitchFamily="2" charset="0"/>
                <a:cs typeface="Ebrima" panose="02000000000000000000" pitchFamily="2" charset="0"/>
              </a:rPr>
              <a:t>Registrar Office</a:t>
            </a:r>
          </a:p>
        </p:txBody>
      </p:sp>
      <p:pic>
        <p:nvPicPr>
          <p:cNvPr id="38" name="Picture 37" descr="A logo of a company&#10;&#10;Description automatically generated">
            <a:extLst>
              <a:ext uri="{FF2B5EF4-FFF2-40B4-BE49-F238E27FC236}">
                <a16:creationId xmlns:a16="http://schemas.microsoft.com/office/drawing/2014/main" id="{BCCAFFA9-19DD-4D3E-B327-EAE2BF0DFC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9076" y="-106848"/>
            <a:ext cx="1073491" cy="1073491"/>
          </a:xfrm>
          <a:prstGeom prst="rect">
            <a:avLst/>
          </a:prstGeom>
        </p:spPr>
      </p:pic>
      <p:pic>
        <p:nvPicPr>
          <p:cNvPr id="8" name="Graphic 7" descr="User">
            <a:hlinkClick r:id="rId7" action="ppaction://hlinksldjump"/>
            <a:extLst>
              <a:ext uri="{FF2B5EF4-FFF2-40B4-BE49-F238E27FC236}">
                <a16:creationId xmlns:a16="http://schemas.microsoft.com/office/drawing/2014/main" id="{B28258BD-0788-4F00-8F63-6A1A9D6C66D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250463" y="7330"/>
            <a:ext cx="797294" cy="797294"/>
          </a:xfrm>
          <a:prstGeom prst="rect">
            <a:avLst/>
          </a:prstGeom>
        </p:spPr>
      </p:pic>
      <p:sp>
        <p:nvSpPr>
          <p:cNvPr id="2" name="Rectangle: Rounded Corners 1">
            <a:hlinkClick r:id="rId10" action="ppaction://hlinksldjump"/>
            <a:extLst>
              <a:ext uri="{FF2B5EF4-FFF2-40B4-BE49-F238E27FC236}">
                <a16:creationId xmlns:a16="http://schemas.microsoft.com/office/drawing/2014/main" id="{6925313A-95A7-45A9-BB5B-1AF80BC99E87}"/>
              </a:ext>
            </a:extLst>
          </p:cNvPr>
          <p:cNvSpPr/>
          <p:nvPr/>
        </p:nvSpPr>
        <p:spPr>
          <a:xfrm>
            <a:off x="8565502" y="2174912"/>
            <a:ext cx="1670421" cy="475518"/>
          </a:xfrm>
          <a:prstGeom prst="roundRect">
            <a:avLst/>
          </a:prstGeom>
          <a:solidFill>
            <a:schemeClr val="bg2">
              <a:lumMod val="10000"/>
              <a:lumOff val="90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Preparing </a:t>
            </a:r>
          </a:p>
        </p:txBody>
      </p:sp>
    </p:spTree>
    <p:extLst>
      <p:ext uri="{BB962C8B-B14F-4D97-AF65-F5344CB8AC3E}">
        <p14:creationId xmlns:p14="http://schemas.microsoft.com/office/powerpoint/2010/main" val="3545744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6"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B121BA-19B6-4666-5547-E7B35C250B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8CE22F5-8FBA-A57D-9752-37F8F672CE43}"/>
              </a:ext>
            </a:extLst>
          </p:cNvPr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6695894-D71D-2A7B-8B44-2D7C9FE59E12}"/>
              </a:ext>
            </a:extLst>
          </p:cNvPr>
          <p:cNvSpPr/>
          <p:nvPr/>
        </p:nvSpPr>
        <p:spPr>
          <a:xfrm>
            <a:off x="0" y="1"/>
            <a:ext cx="12192041" cy="750250"/>
          </a:xfrm>
          <a:prstGeom prst="rect">
            <a:avLst/>
          </a:prstGeom>
          <a:solidFill>
            <a:srgbClr val="0D45E3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D7B013D-6FDB-AB32-1141-01DFCCA53CAB}"/>
              </a:ext>
            </a:extLst>
          </p:cNvPr>
          <p:cNvSpPr/>
          <p:nvPr/>
        </p:nvSpPr>
        <p:spPr>
          <a:xfrm>
            <a:off x="144243" y="234395"/>
            <a:ext cx="319396" cy="306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777F756-250C-2F50-0AAE-6AE8DDCEBB37}"/>
              </a:ext>
            </a:extLst>
          </p:cNvPr>
          <p:cNvSpPr/>
          <p:nvPr/>
        </p:nvSpPr>
        <p:spPr>
          <a:xfrm>
            <a:off x="158879" y="1360721"/>
            <a:ext cx="11874241" cy="526777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427A95F-74E7-FB06-27CE-9F89224AABAB}"/>
              </a:ext>
            </a:extLst>
          </p:cNvPr>
          <p:cNvSpPr txBox="1"/>
          <p:nvPr/>
        </p:nvSpPr>
        <p:spPr>
          <a:xfrm>
            <a:off x="7551420" y="985976"/>
            <a:ext cx="899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dirty="0">
                <a:solidFill>
                  <a:schemeClr val="bg1">
                    <a:lumMod val="65000"/>
                    <a:lumOff val="35000"/>
                  </a:schemeClr>
                </a:solidFill>
              </a:rPr>
              <a:t>Search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8C6E763-E7D0-84DE-C7A2-813F6270136E}"/>
              </a:ext>
            </a:extLst>
          </p:cNvPr>
          <p:cNvSpPr/>
          <p:nvPr/>
        </p:nvSpPr>
        <p:spPr>
          <a:xfrm>
            <a:off x="8433960" y="1001663"/>
            <a:ext cx="3577295" cy="2771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79C2B1C-100B-4BFE-A9BF-BCA50F6A8D85}"/>
              </a:ext>
            </a:extLst>
          </p:cNvPr>
          <p:cNvGraphicFramePr>
            <a:graphicFrameLocks noGrp="1"/>
          </p:cNvGraphicFramePr>
          <p:nvPr/>
        </p:nvGraphicFramePr>
        <p:xfrm>
          <a:off x="411469" y="1530253"/>
          <a:ext cx="10055081" cy="5456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6279">
                  <a:extLst>
                    <a:ext uri="{9D8B030D-6E8A-4147-A177-3AD203B41FA5}">
                      <a16:colId xmlns:a16="http://schemas.microsoft.com/office/drawing/2014/main" val="4167361433"/>
                    </a:ext>
                  </a:extLst>
                </a:gridCol>
                <a:gridCol w="1863742">
                  <a:extLst>
                    <a:ext uri="{9D8B030D-6E8A-4147-A177-3AD203B41FA5}">
                      <a16:colId xmlns:a16="http://schemas.microsoft.com/office/drawing/2014/main" val="3146298089"/>
                    </a:ext>
                  </a:extLst>
                </a:gridCol>
                <a:gridCol w="2221748">
                  <a:extLst>
                    <a:ext uri="{9D8B030D-6E8A-4147-A177-3AD203B41FA5}">
                      <a16:colId xmlns:a16="http://schemas.microsoft.com/office/drawing/2014/main" val="3877984178"/>
                    </a:ext>
                  </a:extLst>
                </a:gridCol>
                <a:gridCol w="2329652">
                  <a:extLst>
                    <a:ext uri="{9D8B030D-6E8A-4147-A177-3AD203B41FA5}">
                      <a16:colId xmlns:a16="http://schemas.microsoft.com/office/drawing/2014/main" val="1409293257"/>
                    </a:ext>
                  </a:extLst>
                </a:gridCol>
                <a:gridCol w="2113660">
                  <a:extLst>
                    <a:ext uri="{9D8B030D-6E8A-4147-A177-3AD203B41FA5}">
                      <a16:colId xmlns:a16="http://schemas.microsoft.com/office/drawing/2014/main" val="970983783"/>
                    </a:ext>
                  </a:extLst>
                </a:gridCol>
              </a:tblGrid>
              <a:tr h="54569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STUDENT</a:t>
                      </a:r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ID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NAME</a:t>
                      </a:r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TYPE OF DOCUMENT</a:t>
                      </a:r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TIME/DATE</a:t>
                      </a:r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STATUS</a:t>
                      </a:r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862671"/>
                  </a:ext>
                </a:extLst>
              </a:tr>
            </a:tbl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82F57BAD-2C2E-42E6-97EC-69402BFDF939}"/>
              </a:ext>
            </a:extLst>
          </p:cNvPr>
          <p:cNvGrpSpPr/>
          <p:nvPr/>
        </p:nvGrpSpPr>
        <p:grpSpPr>
          <a:xfrm>
            <a:off x="739741" y="2174912"/>
            <a:ext cx="7664910" cy="664456"/>
            <a:chOff x="739741" y="2174912"/>
            <a:chExt cx="7664910" cy="664456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3CD3C65-619A-4367-AC94-D3C4A3E720CB}"/>
                </a:ext>
              </a:extLst>
            </p:cNvPr>
            <p:cNvSpPr txBox="1"/>
            <p:nvPr/>
          </p:nvSpPr>
          <p:spPr>
            <a:xfrm>
              <a:off x="739741" y="2189949"/>
              <a:ext cx="11815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ABC123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E0F3B38-FCA7-447B-993B-0D61F4C4B080}"/>
                </a:ext>
              </a:extLst>
            </p:cNvPr>
            <p:cNvSpPr txBox="1"/>
            <p:nvPr/>
          </p:nvSpPr>
          <p:spPr>
            <a:xfrm>
              <a:off x="1973477" y="2174912"/>
              <a:ext cx="17248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Juan Dela Cruz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82560D3-80ED-4401-AB44-06993873243E}"/>
                </a:ext>
              </a:extLst>
            </p:cNvPr>
            <p:cNvSpPr txBox="1"/>
            <p:nvPr/>
          </p:nvSpPr>
          <p:spPr>
            <a:xfrm>
              <a:off x="3931595" y="2186153"/>
              <a:ext cx="172481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Transcript of Records (TOR)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AC1609C-4ECB-4CD4-ABCE-D2E2AC6B0C7D}"/>
                </a:ext>
              </a:extLst>
            </p:cNvPr>
            <p:cNvSpPr txBox="1"/>
            <p:nvPr/>
          </p:nvSpPr>
          <p:spPr>
            <a:xfrm>
              <a:off x="6081363" y="2193037"/>
              <a:ext cx="232328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10/10/24</a:t>
              </a:r>
              <a:br>
                <a:rPr lang="en-US" dirty="0">
                  <a:solidFill>
                    <a:schemeClr val="bg1"/>
                  </a:solidFill>
                </a:rPr>
              </a:br>
              <a:r>
                <a:rPr lang="en-US" dirty="0">
                  <a:solidFill>
                    <a:schemeClr val="bg1"/>
                  </a:solidFill>
                </a:rPr>
                <a:t>10:00 AM – 12:00 PM</a:t>
              </a: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5FA6F7BE-0D25-4EEE-A704-ED3619554147}"/>
              </a:ext>
            </a:extLst>
          </p:cNvPr>
          <p:cNvSpPr txBox="1"/>
          <p:nvPr/>
        </p:nvSpPr>
        <p:spPr>
          <a:xfrm>
            <a:off x="10605409" y="2175223"/>
            <a:ext cx="1217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>
                <a:solidFill>
                  <a:schemeClr val="bg1"/>
                </a:solidFill>
              </a:rPr>
              <a:t>RELEASE</a:t>
            </a:r>
          </a:p>
        </p:txBody>
      </p:sp>
      <p:sp>
        <p:nvSpPr>
          <p:cNvPr id="31" name="Rectangle: Rounded Corners 30">
            <a:hlinkClick r:id="rId2" action="ppaction://hlinksldjump"/>
            <a:extLst>
              <a:ext uri="{FF2B5EF4-FFF2-40B4-BE49-F238E27FC236}">
                <a16:creationId xmlns:a16="http://schemas.microsoft.com/office/drawing/2014/main" id="{C723A990-9DC5-43DE-9A77-B0ECDA3DC2D2}"/>
              </a:ext>
            </a:extLst>
          </p:cNvPr>
          <p:cNvSpPr/>
          <p:nvPr/>
        </p:nvSpPr>
        <p:spPr>
          <a:xfrm>
            <a:off x="5544384" y="832165"/>
            <a:ext cx="2065106" cy="475326"/>
          </a:xfrm>
          <a:prstGeom prst="roundRect">
            <a:avLst/>
          </a:prstGeom>
          <a:solidFill>
            <a:schemeClr val="bg2">
              <a:lumMod val="10000"/>
              <a:lumOff val="9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MANAGE USERS</a:t>
            </a:r>
          </a:p>
        </p:txBody>
      </p:sp>
      <p:sp>
        <p:nvSpPr>
          <p:cNvPr id="33" name="Rectangle: Rounded Corners 32">
            <a:hlinkClick r:id="rId3" action="ppaction://hlinksldjump"/>
            <a:extLst>
              <a:ext uri="{FF2B5EF4-FFF2-40B4-BE49-F238E27FC236}">
                <a16:creationId xmlns:a16="http://schemas.microsoft.com/office/drawing/2014/main" id="{711C8310-6897-4903-9E4A-652F9C78DEE6}"/>
              </a:ext>
            </a:extLst>
          </p:cNvPr>
          <p:cNvSpPr/>
          <p:nvPr/>
        </p:nvSpPr>
        <p:spPr>
          <a:xfrm>
            <a:off x="2987229" y="831109"/>
            <a:ext cx="2517363" cy="475326"/>
          </a:xfrm>
          <a:prstGeom prst="roundRect">
            <a:avLst/>
          </a:prstGeom>
          <a:solidFill>
            <a:schemeClr val="bg2">
              <a:lumMod val="10000"/>
              <a:lumOff val="9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TRANSACTION HISTORY</a:t>
            </a:r>
          </a:p>
        </p:txBody>
      </p:sp>
      <p:sp>
        <p:nvSpPr>
          <p:cNvPr id="34" name="Rectangle: Rounded Corners 33">
            <a:hlinkClick r:id="rId4" action="ppaction://hlinksldjump"/>
            <a:extLst>
              <a:ext uri="{FF2B5EF4-FFF2-40B4-BE49-F238E27FC236}">
                <a16:creationId xmlns:a16="http://schemas.microsoft.com/office/drawing/2014/main" id="{AC010103-78ED-4893-90D3-F4CA9BCBD231}"/>
              </a:ext>
            </a:extLst>
          </p:cNvPr>
          <p:cNvSpPr/>
          <p:nvPr/>
        </p:nvSpPr>
        <p:spPr>
          <a:xfrm>
            <a:off x="245445" y="832165"/>
            <a:ext cx="2701992" cy="475326"/>
          </a:xfrm>
          <a:prstGeom prst="roundRect">
            <a:avLst/>
          </a:prstGeom>
          <a:solidFill>
            <a:schemeClr val="tx1">
              <a:lumMod val="65000"/>
            </a:schemeClr>
          </a:solidFill>
          <a:ln>
            <a:solidFill>
              <a:schemeClr val="tx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MANAGE APPOINTMENTS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43C4AC9-36DE-4921-9AF2-AA503AA94E95}"/>
              </a:ext>
            </a:extLst>
          </p:cNvPr>
          <p:cNvSpPr txBox="1"/>
          <p:nvPr/>
        </p:nvSpPr>
        <p:spPr>
          <a:xfrm>
            <a:off x="864556" y="65653"/>
            <a:ext cx="52568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600" dirty="0">
                <a:latin typeface="Amasis MT Pro Black" panose="02040A04050005020304" pitchFamily="18" charset="0"/>
                <a:ea typeface="Ebrima" panose="02000000000000000000" pitchFamily="2" charset="0"/>
                <a:cs typeface="Ebrima" panose="02000000000000000000" pitchFamily="2" charset="0"/>
              </a:rPr>
              <a:t>Registrar Office</a:t>
            </a:r>
          </a:p>
        </p:txBody>
      </p:sp>
      <p:pic>
        <p:nvPicPr>
          <p:cNvPr id="38" name="Picture 37" descr="A logo of a company&#10;&#10;Description automatically generated">
            <a:extLst>
              <a:ext uri="{FF2B5EF4-FFF2-40B4-BE49-F238E27FC236}">
                <a16:creationId xmlns:a16="http://schemas.microsoft.com/office/drawing/2014/main" id="{BCCAFFA9-19DD-4D3E-B327-EAE2BF0DFC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9076" y="-106848"/>
            <a:ext cx="1073491" cy="1073491"/>
          </a:xfrm>
          <a:prstGeom prst="rect">
            <a:avLst/>
          </a:prstGeom>
        </p:spPr>
      </p:pic>
      <p:pic>
        <p:nvPicPr>
          <p:cNvPr id="8" name="Graphic 7" descr="User">
            <a:hlinkClick r:id="rId7" action="ppaction://hlinksldjump"/>
            <a:extLst>
              <a:ext uri="{FF2B5EF4-FFF2-40B4-BE49-F238E27FC236}">
                <a16:creationId xmlns:a16="http://schemas.microsoft.com/office/drawing/2014/main" id="{B28258BD-0788-4F00-8F63-6A1A9D6C66D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250463" y="7330"/>
            <a:ext cx="797294" cy="797294"/>
          </a:xfrm>
          <a:prstGeom prst="rect">
            <a:avLst/>
          </a:prstGeom>
        </p:spPr>
      </p:pic>
      <p:sp>
        <p:nvSpPr>
          <p:cNvPr id="2" name="Rectangle: Rounded Corners 1">
            <a:hlinkClick r:id="rId10" action="ppaction://hlinksldjump"/>
            <a:extLst>
              <a:ext uri="{FF2B5EF4-FFF2-40B4-BE49-F238E27FC236}">
                <a16:creationId xmlns:a16="http://schemas.microsoft.com/office/drawing/2014/main" id="{6925313A-95A7-45A9-BB5B-1AF80BC99E87}"/>
              </a:ext>
            </a:extLst>
          </p:cNvPr>
          <p:cNvSpPr/>
          <p:nvPr/>
        </p:nvSpPr>
        <p:spPr>
          <a:xfrm>
            <a:off x="8565502" y="2174912"/>
            <a:ext cx="1670421" cy="475518"/>
          </a:xfrm>
          <a:prstGeom prst="roundRect">
            <a:avLst/>
          </a:prstGeom>
          <a:solidFill>
            <a:schemeClr val="bg2">
              <a:lumMod val="10000"/>
              <a:lumOff val="90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Preparing 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A998D8A-F08A-462D-845F-D0BC6A76A06C}"/>
              </a:ext>
            </a:extLst>
          </p:cNvPr>
          <p:cNvGrpSpPr/>
          <p:nvPr/>
        </p:nvGrpSpPr>
        <p:grpSpPr>
          <a:xfrm>
            <a:off x="9503223" y="764042"/>
            <a:ext cx="2667754" cy="2024426"/>
            <a:chOff x="9503223" y="764042"/>
            <a:chExt cx="2667754" cy="2024426"/>
          </a:xfrm>
        </p:grpSpPr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222B0EDF-CDF0-4611-A3DC-4DDA5583C9D6}"/>
                </a:ext>
              </a:extLst>
            </p:cNvPr>
            <p:cNvSpPr/>
            <p:nvPr/>
          </p:nvSpPr>
          <p:spPr>
            <a:xfrm>
              <a:off x="9503223" y="764042"/>
              <a:ext cx="2667754" cy="2024426"/>
            </a:xfrm>
            <a:prstGeom prst="roundRect">
              <a:avLst>
                <a:gd name="adj" fmla="val 2414"/>
              </a:avLst>
            </a:prstGeom>
            <a:solidFill>
              <a:schemeClr val="tx1">
                <a:lumMod val="85000"/>
              </a:schemeClr>
            </a:solidFill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: Rounded Corners 27">
              <a:hlinkClick r:id="rId11" action="ppaction://hlinksldjump"/>
              <a:extLst>
                <a:ext uri="{FF2B5EF4-FFF2-40B4-BE49-F238E27FC236}">
                  <a16:creationId xmlns:a16="http://schemas.microsoft.com/office/drawing/2014/main" id="{CFD70755-35FF-4AD4-8709-99B477B2891D}"/>
                </a:ext>
              </a:extLst>
            </p:cNvPr>
            <p:cNvSpPr/>
            <p:nvPr/>
          </p:nvSpPr>
          <p:spPr>
            <a:xfrm>
              <a:off x="9594283" y="867612"/>
              <a:ext cx="2485634" cy="1208332"/>
            </a:xfrm>
            <a:prstGeom prst="roundRect">
              <a:avLst/>
            </a:prstGeom>
            <a:solidFill>
              <a:schemeClr val="bg2">
                <a:lumMod val="25000"/>
                <a:lumOff val="75000"/>
              </a:schemeClr>
            </a:solidFill>
            <a:ln>
              <a:solidFill>
                <a:schemeClr val="tx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9" name="Graphic 28" descr="User">
              <a:hlinkClick r:id="rId11" action="ppaction://hlinksldjump"/>
              <a:extLst>
                <a:ext uri="{FF2B5EF4-FFF2-40B4-BE49-F238E27FC236}">
                  <a16:creationId xmlns:a16="http://schemas.microsoft.com/office/drawing/2014/main" id="{2CBFF615-389E-44C2-8DC3-8C084A29A57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589079" y="1023594"/>
              <a:ext cx="877491" cy="877491"/>
            </a:xfrm>
            <a:prstGeom prst="rect">
              <a:avLst/>
            </a:prstGeom>
          </p:spPr>
        </p:pic>
        <p:sp>
          <p:nvSpPr>
            <p:cNvPr id="30" name="TextBox 29">
              <a:hlinkClick r:id="rId11" action="ppaction://hlinksldjump"/>
              <a:extLst>
                <a:ext uri="{FF2B5EF4-FFF2-40B4-BE49-F238E27FC236}">
                  <a16:creationId xmlns:a16="http://schemas.microsoft.com/office/drawing/2014/main" id="{DE872517-9D25-4A9E-A612-A92391AB6E56}"/>
                </a:ext>
              </a:extLst>
            </p:cNvPr>
            <p:cNvSpPr txBox="1"/>
            <p:nvPr/>
          </p:nvSpPr>
          <p:spPr>
            <a:xfrm>
              <a:off x="10441642" y="1186080"/>
              <a:ext cx="150491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bg1"/>
                  </a:solidFill>
                  <a:latin typeface="Amasis MT Pro Black" panose="02040A04050005020304"/>
                </a:rPr>
                <a:t>ADMIN</a:t>
              </a:r>
              <a:r>
                <a:rPr lang="en-US" dirty="0">
                  <a:solidFill>
                    <a:schemeClr val="bg1"/>
                  </a:solidFill>
                  <a:latin typeface="Amasis MT Pro Black" panose="02040A04050005020304"/>
                </a:rPr>
                <a:t> </a:t>
              </a:r>
            </a:p>
          </p:txBody>
        </p:sp>
      </p:grpSp>
      <p:sp>
        <p:nvSpPr>
          <p:cNvPr id="40" name="Rectangle: Rounded Corners 39">
            <a:hlinkClick r:id="rId12" action="ppaction://hlinksldjump"/>
            <a:extLst>
              <a:ext uri="{FF2B5EF4-FFF2-40B4-BE49-F238E27FC236}">
                <a16:creationId xmlns:a16="http://schemas.microsoft.com/office/drawing/2014/main" id="{03A6417D-84AC-483D-B832-4FF9EFFDC0CB}"/>
              </a:ext>
            </a:extLst>
          </p:cNvPr>
          <p:cNvSpPr/>
          <p:nvPr/>
        </p:nvSpPr>
        <p:spPr>
          <a:xfrm>
            <a:off x="9678153" y="2130247"/>
            <a:ext cx="2369603" cy="511502"/>
          </a:xfrm>
          <a:prstGeom prst="roundRect">
            <a:avLst/>
          </a:prstGeom>
          <a:solidFill>
            <a:schemeClr val="bg2">
              <a:lumMod val="25000"/>
              <a:lumOff val="75000"/>
            </a:schemeClr>
          </a:solidFill>
          <a:ln>
            <a:solidFill>
              <a:schemeClr val="bg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" name="Graphic 40" descr="Arrow Horizontal U turn">
            <a:hlinkClick r:id="rId12" action="ppaction://hlinksldjump"/>
            <a:extLst>
              <a:ext uri="{FF2B5EF4-FFF2-40B4-BE49-F238E27FC236}">
                <a16:creationId xmlns:a16="http://schemas.microsoft.com/office/drawing/2014/main" id="{FB0CA067-3532-4EA3-BD3E-2E06F5878D3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906267" y="2152909"/>
            <a:ext cx="452282" cy="452282"/>
          </a:xfrm>
          <a:prstGeom prst="rect">
            <a:avLst/>
          </a:prstGeom>
        </p:spPr>
      </p:pic>
      <p:sp>
        <p:nvSpPr>
          <p:cNvPr id="42" name="TextBox 41">
            <a:hlinkClick r:id="rId12" action="ppaction://hlinksldjump"/>
            <a:extLst>
              <a:ext uri="{FF2B5EF4-FFF2-40B4-BE49-F238E27FC236}">
                <a16:creationId xmlns:a16="http://schemas.microsoft.com/office/drawing/2014/main" id="{E6E6C829-F377-4BC5-BEA2-668E92915F3B}"/>
              </a:ext>
            </a:extLst>
          </p:cNvPr>
          <p:cNvSpPr txBox="1"/>
          <p:nvPr/>
        </p:nvSpPr>
        <p:spPr>
          <a:xfrm>
            <a:off x="10216469" y="2185943"/>
            <a:ext cx="15335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Amasis MT Pro Black" panose="02040A04050005020304"/>
              </a:rPr>
              <a:t>Log Out</a:t>
            </a:r>
            <a:endParaRPr lang="en-US" dirty="0">
              <a:solidFill>
                <a:schemeClr val="bg1"/>
              </a:solidFill>
              <a:latin typeface="Amasis MT Pro Black" panose="02040A04050005020304"/>
            </a:endParaRPr>
          </a:p>
        </p:txBody>
      </p:sp>
    </p:spTree>
    <p:extLst>
      <p:ext uri="{BB962C8B-B14F-4D97-AF65-F5344CB8AC3E}">
        <p14:creationId xmlns:p14="http://schemas.microsoft.com/office/powerpoint/2010/main" val="1412673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6"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B121BA-19B6-4666-5547-E7B35C250B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8CE22F5-8FBA-A57D-9752-37F8F672CE43}"/>
              </a:ext>
            </a:extLst>
          </p:cNvPr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6695894-D71D-2A7B-8B44-2D7C9FE59E12}"/>
              </a:ext>
            </a:extLst>
          </p:cNvPr>
          <p:cNvSpPr/>
          <p:nvPr/>
        </p:nvSpPr>
        <p:spPr>
          <a:xfrm>
            <a:off x="0" y="1"/>
            <a:ext cx="12192041" cy="750250"/>
          </a:xfrm>
          <a:prstGeom prst="rect">
            <a:avLst/>
          </a:prstGeom>
          <a:solidFill>
            <a:srgbClr val="0D45E3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D7B013D-6FDB-AB32-1141-01DFCCA53CAB}"/>
              </a:ext>
            </a:extLst>
          </p:cNvPr>
          <p:cNvSpPr/>
          <p:nvPr/>
        </p:nvSpPr>
        <p:spPr>
          <a:xfrm>
            <a:off x="144243" y="234395"/>
            <a:ext cx="319396" cy="306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777F756-250C-2F50-0AAE-6AE8DDCEBB37}"/>
              </a:ext>
            </a:extLst>
          </p:cNvPr>
          <p:cNvSpPr/>
          <p:nvPr/>
        </p:nvSpPr>
        <p:spPr>
          <a:xfrm>
            <a:off x="158879" y="1360721"/>
            <a:ext cx="11874241" cy="526777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427A95F-74E7-FB06-27CE-9F89224AABAB}"/>
              </a:ext>
            </a:extLst>
          </p:cNvPr>
          <p:cNvSpPr txBox="1"/>
          <p:nvPr/>
        </p:nvSpPr>
        <p:spPr>
          <a:xfrm>
            <a:off x="7551420" y="985976"/>
            <a:ext cx="899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dirty="0">
                <a:solidFill>
                  <a:schemeClr val="bg1">
                    <a:lumMod val="65000"/>
                    <a:lumOff val="35000"/>
                  </a:schemeClr>
                </a:solidFill>
              </a:rPr>
              <a:t>Search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8C6E763-E7D0-84DE-C7A2-813F6270136E}"/>
              </a:ext>
            </a:extLst>
          </p:cNvPr>
          <p:cNvSpPr/>
          <p:nvPr/>
        </p:nvSpPr>
        <p:spPr>
          <a:xfrm>
            <a:off x="8433960" y="1001663"/>
            <a:ext cx="3577295" cy="2771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79C2B1C-100B-4BFE-A9BF-BCA50F6A8D85}"/>
              </a:ext>
            </a:extLst>
          </p:cNvPr>
          <p:cNvGraphicFramePr>
            <a:graphicFrameLocks noGrp="1"/>
          </p:cNvGraphicFramePr>
          <p:nvPr/>
        </p:nvGraphicFramePr>
        <p:xfrm>
          <a:off x="411469" y="1530253"/>
          <a:ext cx="10055081" cy="5456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6279">
                  <a:extLst>
                    <a:ext uri="{9D8B030D-6E8A-4147-A177-3AD203B41FA5}">
                      <a16:colId xmlns:a16="http://schemas.microsoft.com/office/drawing/2014/main" val="4167361433"/>
                    </a:ext>
                  </a:extLst>
                </a:gridCol>
                <a:gridCol w="1863742">
                  <a:extLst>
                    <a:ext uri="{9D8B030D-6E8A-4147-A177-3AD203B41FA5}">
                      <a16:colId xmlns:a16="http://schemas.microsoft.com/office/drawing/2014/main" val="3146298089"/>
                    </a:ext>
                  </a:extLst>
                </a:gridCol>
                <a:gridCol w="2221748">
                  <a:extLst>
                    <a:ext uri="{9D8B030D-6E8A-4147-A177-3AD203B41FA5}">
                      <a16:colId xmlns:a16="http://schemas.microsoft.com/office/drawing/2014/main" val="3877984178"/>
                    </a:ext>
                  </a:extLst>
                </a:gridCol>
                <a:gridCol w="2329652">
                  <a:extLst>
                    <a:ext uri="{9D8B030D-6E8A-4147-A177-3AD203B41FA5}">
                      <a16:colId xmlns:a16="http://schemas.microsoft.com/office/drawing/2014/main" val="1409293257"/>
                    </a:ext>
                  </a:extLst>
                </a:gridCol>
                <a:gridCol w="2113660">
                  <a:extLst>
                    <a:ext uri="{9D8B030D-6E8A-4147-A177-3AD203B41FA5}">
                      <a16:colId xmlns:a16="http://schemas.microsoft.com/office/drawing/2014/main" val="970983783"/>
                    </a:ext>
                  </a:extLst>
                </a:gridCol>
              </a:tblGrid>
              <a:tr h="54569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STUDENT</a:t>
                      </a:r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ID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NAME</a:t>
                      </a:r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TYPE OF DOCUMENT</a:t>
                      </a:r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TIME/DATE</a:t>
                      </a:r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STATUS</a:t>
                      </a:r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862671"/>
                  </a:ext>
                </a:extLst>
              </a:tr>
            </a:tbl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82F57BAD-2C2E-42E6-97EC-69402BFDF939}"/>
              </a:ext>
            </a:extLst>
          </p:cNvPr>
          <p:cNvGrpSpPr/>
          <p:nvPr/>
        </p:nvGrpSpPr>
        <p:grpSpPr>
          <a:xfrm>
            <a:off x="739741" y="2174912"/>
            <a:ext cx="7664910" cy="664456"/>
            <a:chOff x="739741" y="2174912"/>
            <a:chExt cx="7664910" cy="664456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3CD3C65-619A-4367-AC94-D3C4A3E720CB}"/>
                </a:ext>
              </a:extLst>
            </p:cNvPr>
            <p:cNvSpPr txBox="1"/>
            <p:nvPr/>
          </p:nvSpPr>
          <p:spPr>
            <a:xfrm>
              <a:off x="739741" y="2189949"/>
              <a:ext cx="11815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ABC123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E0F3B38-FCA7-447B-993B-0D61F4C4B080}"/>
                </a:ext>
              </a:extLst>
            </p:cNvPr>
            <p:cNvSpPr txBox="1"/>
            <p:nvPr/>
          </p:nvSpPr>
          <p:spPr>
            <a:xfrm>
              <a:off x="1973477" y="2174912"/>
              <a:ext cx="17248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Juan Dela Cruz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82560D3-80ED-4401-AB44-06993873243E}"/>
                </a:ext>
              </a:extLst>
            </p:cNvPr>
            <p:cNvSpPr txBox="1"/>
            <p:nvPr/>
          </p:nvSpPr>
          <p:spPr>
            <a:xfrm>
              <a:off x="3931595" y="2186153"/>
              <a:ext cx="172481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Transcript of Records (TOR)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AC1609C-4ECB-4CD4-ABCE-D2E2AC6B0C7D}"/>
                </a:ext>
              </a:extLst>
            </p:cNvPr>
            <p:cNvSpPr txBox="1"/>
            <p:nvPr/>
          </p:nvSpPr>
          <p:spPr>
            <a:xfrm>
              <a:off x="6081363" y="2193037"/>
              <a:ext cx="232328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10/10/24</a:t>
              </a:r>
              <a:br>
                <a:rPr lang="en-US" dirty="0">
                  <a:solidFill>
                    <a:schemeClr val="bg1"/>
                  </a:solidFill>
                </a:rPr>
              </a:br>
              <a:r>
                <a:rPr lang="en-US" dirty="0">
                  <a:solidFill>
                    <a:schemeClr val="bg1"/>
                  </a:solidFill>
                </a:rPr>
                <a:t>10:00 AM – 12:00 PM</a:t>
              </a: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5FA6F7BE-0D25-4EEE-A704-ED3619554147}"/>
              </a:ext>
            </a:extLst>
          </p:cNvPr>
          <p:cNvSpPr txBox="1"/>
          <p:nvPr/>
        </p:nvSpPr>
        <p:spPr>
          <a:xfrm>
            <a:off x="10605409" y="2175223"/>
            <a:ext cx="1217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>
                <a:solidFill>
                  <a:schemeClr val="bg1"/>
                </a:solidFill>
              </a:rPr>
              <a:t>RELEASE</a:t>
            </a:r>
          </a:p>
        </p:txBody>
      </p:sp>
      <p:sp>
        <p:nvSpPr>
          <p:cNvPr id="31" name="Rectangle: Rounded Corners 30">
            <a:hlinkClick r:id="rId2" action="ppaction://hlinksldjump"/>
            <a:extLst>
              <a:ext uri="{FF2B5EF4-FFF2-40B4-BE49-F238E27FC236}">
                <a16:creationId xmlns:a16="http://schemas.microsoft.com/office/drawing/2014/main" id="{C723A990-9DC5-43DE-9A77-B0ECDA3DC2D2}"/>
              </a:ext>
            </a:extLst>
          </p:cNvPr>
          <p:cNvSpPr/>
          <p:nvPr/>
        </p:nvSpPr>
        <p:spPr>
          <a:xfrm>
            <a:off x="5544384" y="832165"/>
            <a:ext cx="2065106" cy="475326"/>
          </a:xfrm>
          <a:prstGeom prst="roundRect">
            <a:avLst/>
          </a:prstGeom>
          <a:solidFill>
            <a:schemeClr val="bg2">
              <a:lumMod val="10000"/>
              <a:lumOff val="9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MANAGE USERS</a:t>
            </a:r>
          </a:p>
        </p:txBody>
      </p:sp>
      <p:sp>
        <p:nvSpPr>
          <p:cNvPr id="33" name="Rectangle: Rounded Corners 32">
            <a:hlinkClick r:id="rId3" action="ppaction://hlinksldjump"/>
            <a:extLst>
              <a:ext uri="{FF2B5EF4-FFF2-40B4-BE49-F238E27FC236}">
                <a16:creationId xmlns:a16="http://schemas.microsoft.com/office/drawing/2014/main" id="{711C8310-6897-4903-9E4A-652F9C78DEE6}"/>
              </a:ext>
            </a:extLst>
          </p:cNvPr>
          <p:cNvSpPr/>
          <p:nvPr/>
        </p:nvSpPr>
        <p:spPr>
          <a:xfrm>
            <a:off x="2987229" y="831109"/>
            <a:ext cx="2517363" cy="475326"/>
          </a:xfrm>
          <a:prstGeom prst="roundRect">
            <a:avLst/>
          </a:prstGeom>
          <a:solidFill>
            <a:schemeClr val="bg2">
              <a:lumMod val="10000"/>
              <a:lumOff val="9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TRANSACTION HISTORY</a:t>
            </a:r>
          </a:p>
        </p:txBody>
      </p:sp>
      <p:sp>
        <p:nvSpPr>
          <p:cNvPr id="34" name="Rectangle: Rounded Corners 33">
            <a:hlinkClick r:id="rId4" action="ppaction://hlinksldjump"/>
            <a:extLst>
              <a:ext uri="{FF2B5EF4-FFF2-40B4-BE49-F238E27FC236}">
                <a16:creationId xmlns:a16="http://schemas.microsoft.com/office/drawing/2014/main" id="{AC010103-78ED-4893-90D3-F4CA9BCBD231}"/>
              </a:ext>
            </a:extLst>
          </p:cNvPr>
          <p:cNvSpPr/>
          <p:nvPr/>
        </p:nvSpPr>
        <p:spPr>
          <a:xfrm>
            <a:off x="245445" y="832165"/>
            <a:ext cx="2701992" cy="475326"/>
          </a:xfrm>
          <a:prstGeom prst="roundRect">
            <a:avLst/>
          </a:prstGeom>
          <a:solidFill>
            <a:schemeClr val="tx1">
              <a:lumMod val="65000"/>
            </a:schemeClr>
          </a:solidFill>
          <a:ln>
            <a:solidFill>
              <a:schemeClr val="tx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MANAGE APPOINTMENTS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43C4AC9-36DE-4921-9AF2-AA503AA94E95}"/>
              </a:ext>
            </a:extLst>
          </p:cNvPr>
          <p:cNvSpPr txBox="1"/>
          <p:nvPr/>
        </p:nvSpPr>
        <p:spPr>
          <a:xfrm>
            <a:off x="864556" y="65653"/>
            <a:ext cx="52568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600" dirty="0">
                <a:latin typeface="Amasis MT Pro Black" panose="02040A04050005020304" pitchFamily="18" charset="0"/>
                <a:ea typeface="Ebrima" panose="02000000000000000000" pitchFamily="2" charset="0"/>
                <a:cs typeface="Ebrima" panose="02000000000000000000" pitchFamily="2" charset="0"/>
              </a:rPr>
              <a:t>Registrar Office</a:t>
            </a:r>
          </a:p>
        </p:txBody>
      </p:sp>
      <p:pic>
        <p:nvPicPr>
          <p:cNvPr id="38" name="Picture 37" descr="A logo of a company&#10;&#10;Description automatically generated">
            <a:extLst>
              <a:ext uri="{FF2B5EF4-FFF2-40B4-BE49-F238E27FC236}">
                <a16:creationId xmlns:a16="http://schemas.microsoft.com/office/drawing/2014/main" id="{BCCAFFA9-19DD-4D3E-B327-EAE2BF0DFC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9076" y="-106848"/>
            <a:ext cx="1073491" cy="1073491"/>
          </a:xfrm>
          <a:prstGeom prst="rect">
            <a:avLst/>
          </a:prstGeom>
        </p:spPr>
      </p:pic>
      <p:pic>
        <p:nvPicPr>
          <p:cNvPr id="8" name="Graphic 7" descr="User">
            <a:hlinkClick r:id="rId7" action="ppaction://hlinksldjump"/>
            <a:extLst>
              <a:ext uri="{FF2B5EF4-FFF2-40B4-BE49-F238E27FC236}">
                <a16:creationId xmlns:a16="http://schemas.microsoft.com/office/drawing/2014/main" id="{B28258BD-0788-4F00-8F63-6A1A9D6C66D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250463" y="7330"/>
            <a:ext cx="797294" cy="797294"/>
          </a:xfrm>
          <a:prstGeom prst="rect">
            <a:avLst/>
          </a:prstGeom>
        </p:spPr>
      </p:pic>
      <p:sp>
        <p:nvSpPr>
          <p:cNvPr id="2" name="Rectangle: Rounded Corners 1">
            <a:hlinkClick r:id="rId10" action="ppaction://hlinksldjump"/>
            <a:extLst>
              <a:ext uri="{FF2B5EF4-FFF2-40B4-BE49-F238E27FC236}">
                <a16:creationId xmlns:a16="http://schemas.microsoft.com/office/drawing/2014/main" id="{6925313A-95A7-45A9-BB5B-1AF80BC99E87}"/>
              </a:ext>
            </a:extLst>
          </p:cNvPr>
          <p:cNvSpPr/>
          <p:nvPr/>
        </p:nvSpPr>
        <p:spPr>
          <a:xfrm>
            <a:off x="8565502" y="2174912"/>
            <a:ext cx="1670421" cy="475518"/>
          </a:xfrm>
          <a:prstGeom prst="roundRect">
            <a:avLst/>
          </a:prstGeom>
          <a:solidFill>
            <a:schemeClr val="bg2">
              <a:lumMod val="10000"/>
              <a:lumOff val="90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Ready for 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Pick Up </a:t>
            </a:r>
          </a:p>
        </p:txBody>
      </p:sp>
    </p:spTree>
    <p:extLst>
      <p:ext uri="{BB962C8B-B14F-4D97-AF65-F5344CB8AC3E}">
        <p14:creationId xmlns:p14="http://schemas.microsoft.com/office/powerpoint/2010/main" val="866554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6"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B121BA-19B6-4666-5547-E7B35C250B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8CE22F5-8FBA-A57D-9752-37F8F672CE43}"/>
              </a:ext>
            </a:extLst>
          </p:cNvPr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6695894-D71D-2A7B-8B44-2D7C9FE59E12}"/>
              </a:ext>
            </a:extLst>
          </p:cNvPr>
          <p:cNvSpPr/>
          <p:nvPr/>
        </p:nvSpPr>
        <p:spPr>
          <a:xfrm>
            <a:off x="0" y="1"/>
            <a:ext cx="12192041" cy="750250"/>
          </a:xfrm>
          <a:prstGeom prst="rect">
            <a:avLst/>
          </a:prstGeom>
          <a:solidFill>
            <a:srgbClr val="0D45E3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D7B013D-6FDB-AB32-1141-01DFCCA53CAB}"/>
              </a:ext>
            </a:extLst>
          </p:cNvPr>
          <p:cNvSpPr/>
          <p:nvPr/>
        </p:nvSpPr>
        <p:spPr>
          <a:xfrm>
            <a:off x="144243" y="234395"/>
            <a:ext cx="319396" cy="306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777F756-250C-2F50-0AAE-6AE8DDCEBB37}"/>
              </a:ext>
            </a:extLst>
          </p:cNvPr>
          <p:cNvSpPr/>
          <p:nvPr/>
        </p:nvSpPr>
        <p:spPr>
          <a:xfrm>
            <a:off x="158879" y="1360721"/>
            <a:ext cx="11874241" cy="526777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427A95F-74E7-FB06-27CE-9F89224AABAB}"/>
              </a:ext>
            </a:extLst>
          </p:cNvPr>
          <p:cNvSpPr txBox="1"/>
          <p:nvPr/>
        </p:nvSpPr>
        <p:spPr>
          <a:xfrm>
            <a:off x="7551420" y="985976"/>
            <a:ext cx="899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dirty="0">
                <a:solidFill>
                  <a:schemeClr val="bg1">
                    <a:lumMod val="65000"/>
                    <a:lumOff val="35000"/>
                  </a:schemeClr>
                </a:solidFill>
              </a:rPr>
              <a:t>Search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8C6E763-E7D0-84DE-C7A2-813F6270136E}"/>
              </a:ext>
            </a:extLst>
          </p:cNvPr>
          <p:cNvSpPr/>
          <p:nvPr/>
        </p:nvSpPr>
        <p:spPr>
          <a:xfrm>
            <a:off x="8433960" y="1001663"/>
            <a:ext cx="3577295" cy="2771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79C2B1C-100B-4BFE-A9BF-BCA50F6A8D85}"/>
              </a:ext>
            </a:extLst>
          </p:cNvPr>
          <p:cNvGraphicFramePr>
            <a:graphicFrameLocks noGrp="1"/>
          </p:cNvGraphicFramePr>
          <p:nvPr/>
        </p:nvGraphicFramePr>
        <p:xfrm>
          <a:off x="411469" y="1530253"/>
          <a:ext cx="10055081" cy="5456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6279">
                  <a:extLst>
                    <a:ext uri="{9D8B030D-6E8A-4147-A177-3AD203B41FA5}">
                      <a16:colId xmlns:a16="http://schemas.microsoft.com/office/drawing/2014/main" val="4167361433"/>
                    </a:ext>
                  </a:extLst>
                </a:gridCol>
                <a:gridCol w="1863742">
                  <a:extLst>
                    <a:ext uri="{9D8B030D-6E8A-4147-A177-3AD203B41FA5}">
                      <a16:colId xmlns:a16="http://schemas.microsoft.com/office/drawing/2014/main" val="3146298089"/>
                    </a:ext>
                  </a:extLst>
                </a:gridCol>
                <a:gridCol w="2221748">
                  <a:extLst>
                    <a:ext uri="{9D8B030D-6E8A-4147-A177-3AD203B41FA5}">
                      <a16:colId xmlns:a16="http://schemas.microsoft.com/office/drawing/2014/main" val="3877984178"/>
                    </a:ext>
                  </a:extLst>
                </a:gridCol>
                <a:gridCol w="2329652">
                  <a:extLst>
                    <a:ext uri="{9D8B030D-6E8A-4147-A177-3AD203B41FA5}">
                      <a16:colId xmlns:a16="http://schemas.microsoft.com/office/drawing/2014/main" val="1409293257"/>
                    </a:ext>
                  </a:extLst>
                </a:gridCol>
                <a:gridCol w="2113660">
                  <a:extLst>
                    <a:ext uri="{9D8B030D-6E8A-4147-A177-3AD203B41FA5}">
                      <a16:colId xmlns:a16="http://schemas.microsoft.com/office/drawing/2014/main" val="970983783"/>
                    </a:ext>
                  </a:extLst>
                </a:gridCol>
              </a:tblGrid>
              <a:tr h="54569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STUDENT</a:t>
                      </a:r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ID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NAME</a:t>
                      </a:r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TYPE OF DOCUMENT</a:t>
                      </a:r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TIME/DATE</a:t>
                      </a:r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STATUS</a:t>
                      </a:r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862671"/>
                  </a:ext>
                </a:extLst>
              </a:tr>
            </a:tbl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82F57BAD-2C2E-42E6-97EC-69402BFDF939}"/>
              </a:ext>
            </a:extLst>
          </p:cNvPr>
          <p:cNvGrpSpPr/>
          <p:nvPr/>
        </p:nvGrpSpPr>
        <p:grpSpPr>
          <a:xfrm>
            <a:off x="739741" y="2174912"/>
            <a:ext cx="7664910" cy="664456"/>
            <a:chOff x="739741" y="2174912"/>
            <a:chExt cx="7664910" cy="664456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3CD3C65-619A-4367-AC94-D3C4A3E720CB}"/>
                </a:ext>
              </a:extLst>
            </p:cNvPr>
            <p:cNvSpPr txBox="1"/>
            <p:nvPr/>
          </p:nvSpPr>
          <p:spPr>
            <a:xfrm>
              <a:off x="739741" y="2189949"/>
              <a:ext cx="11815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ABC123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E0F3B38-FCA7-447B-993B-0D61F4C4B080}"/>
                </a:ext>
              </a:extLst>
            </p:cNvPr>
            <p:cNvSpPr txBox="1"/>
            <p:nvPr/>
          </p:nvSpPr>
          <p:spPr>
            <a:xfrm>
              <a:off x="1973477" y="2174912"/>
              <a:ext cx="17248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Juan Dela Cruz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82560D3-80ED-4401-AB44-06993873243E}"/>
                </a:ext>
              </a:extLst>
            </p:cNvPr>
            <p:cNvSpPr txBox="1"/>
            <p:nvPr/>
          </p:nvSpPr>
          <p:spPr>
            <a:xfrm>
              <a:off x="3931595" y="2186153"/>
              <a:ext cx="172481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Transcript of Records (TOR)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AC1609C-4ECB-4CD4-ABCE-D2E2AC6B0C7D}"/>
                </a:ext>
              </a:extLst>
            </p:cNvPr>
            <p:cNvSpPr txBox="1"/>
            <p:nvPr/>
          </p:nvSpPr>
          <p:spPr>
            <a:xfrm>
              <a:off x="6081363" y="2193037"/>
              <a:ext cx="232328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10/10/24</a:t>
              </a:r>
              <a:br>
                <a:rPr lang="en-US" dirty="0">
                  <a:solidFill>
                    <a:schemeClr val="bg1"/>
                  </a:solidFill>
                </a:rPr>
              </a:br>
              <a:r>
                <a:rPr lang="en-US" dirty="0">
                  <a:solidFill>
                    <a:schemeClr val="bg1"/>
                  </a:solidFill>
                </a:rPr>
                <a:t>10:00 AM – 12:00 PM</a:t>
              </a: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5FA6F7BE-0D25-4EEE-A704-ED3619554147}"/>
              </a:ext>
            </a:extLst>
          </p:cNvPr>
          <p:cNvSpPr txBox="1"/>
          <p:nvPr/>
        </p:nvSpPr>
        <p:spPr>
          <a:xfrm>
            <a:off x="10605409" y="2175223"/>
            <a:ext cx="1217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>
                <a:solidFill>
                  <a:schemeClr val="bg1"/>
                </a:solidFill>
              </a:rPr>
              <a:t>RELEASE</a:t>
            </a:r>
          </a:p>
        </p:txBody>
      </p:sp>
      <p:sp>
        <p:nvSpPr>
          <p:cNvPr id="31" name="Rectangle: Rounded Corners 30">
            <a:hlinkClick r:id="rId2" action="ppaction://hlinksldjump"/>
            <a:extLst>
              <a:ext uri="{FF2B5EF4-FFF2-40B4-BE49-F238E27FC236}">
                <a16:creationId xmlns:a16="http://schemas.microsoft.com/office/drawing/2014/main" id="{C723A990-9DC5-43DE-9A77-B0ECDA3DC2D2}"/>
              </a:ext>
            </a:extLst>
          </p:cNvPr>
          <p:cNvSpPr/>
          <p:nvPr/>
        </p:nvSpPr>
        <p:spPr>
          <a:xfrm>
            <a:off x="5544384" y="832165"/>
            <a:ext cx="2065106" cy="475326"/>
          </a:xfrm>
          <a:prstGeom prst="roundRect">
            <a:avLst/>
          </a:prstGeom>
          <a:solidFill>
            <a:schemeClr val="bg2">
              <a:lumMod val="10000"/>
              <a:lumOff val="9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MANAGE USERS</a:t>
            </a:r>
          </a:p>
        </p:txBody>
      </p:sp>
      <p:sp>
        <p:nvSpPr>
          <p:cNvPr id="33" name="Rectangle: Rounded Corners 32">
            <a:hlinkClick r:id="rId3" action="ppaction://hlinksldjump"/>
            <a:extLst>
              <a:ext uri="{FF2B5EF4-FFF2-40B4-BE49-F238E27FC236}">
                <a16:creationId xmlns:a16="http://schemas.microsoft.com/office/drawing/2014/main" id="{711C8310-6897-4903-9E4A-652F9C78DEE6}"/>
              </a:ext>
            </a:extLst>
          </p:cNvPr>
          <p:cNvSpPr/>
          <p:nvPr/>
        </p:nvSpPr>
        <p:spPr>
          <a:xfrm>
            <a:off x="2987229" y="831109"/>
            <a:ext cx="2517363" cy="475326"/>
          </a:xfrm>
          <a:prstGeom prst="roundRect">
            <a:avLst/>
          </a:prstGeom>
          <a:solidFill>
            <a:schemeClr val="bg2">
              <a:lumMod val="10000"/>
              <a:lumOff val="9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TRANSACTION HISTORY</a:t>
            </a:r>
          </a:p>
        </p:txBody>
      </p:sp>
      <p:sp>
        <p:nvSpPr>
          <p:cNvPr id="34" name="Rectangle: Rounded Corners 33">
            <a:hlinkClick r:id="rId4" action="ppaction://hlinksldjump"/>
            <a:extLst>
              <a:ext uri="{FF2B5EF4-FFF2-40B4-BE49-F238E27FC236}">
                <a16:creationId xmlns:a16="http://schemas.microsoft.com/office/drawing/2014/main" id="{AC010103-78ED-4893-90D3-F4CA9BCBD231}"/>
              </a:ext>
            </a:extLst>
          </p:cNvPr>
          <p:cNvSpPr/>
          <p:nvPr/>
        </p:nvSpPr>
        <p:spPr>
          <a:xfrm>
            <a:off x="245445" y="832165"/>
            <a:ext cx="2701992" cy="475326"/>
          </a:xfrm>
          <a:prstGeom prst="roundRect">
            <a:avLst/>
          </a:prstGeom>
          <a:solidFill>
            <a:schemeClr val="tx1">
              <a:lumMod val="65000"/>
            </a:schemeClr>
          </a:solidFill>
          <a:ln>
            <a:solidFill>
              <a:schemeClr val="tx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MANAGE APPOINTMENTS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43C4AC9-36DE-4921-9AF2-AA503AA94E95}"/>
              </a:ext>
            </a:extLst>
          </p:cNvPr>
          <p:cNvSpPr txBox="1"/>
          <p:nvPr/>
        </p:nvSpPr>
        <p:spPr>
          <a:xfrm>
            <a:off x="864556" y="65653"/>
            <a:ext cx="52568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600" dirty="0">
                <a:latin typeface="Amasis MT Pro Black" panose="02040A04050005020304" pitchFamily="18" charset="0"/>
                <a:ea typeface="Ebrima" panose="02000000000000000000" pitchFamily="2" charset="0"/>
                <a:cs typeface="Ebrima" panose="02000000000000000000" pitchFamily="2" charset="0"/>
              </a:rPr>
              <a:t>Registrar Office</a:t>
            </a:r>
          </a:p>
        </p:txBody>
      </p:sp>
      <p:pic>
        <p:nvPicPr>
          <p:cNvPr id="38" name="Picture 37" descr="A logo of a company&#10;&#10;Description automatically generated">
            <a:extLst>
              <a:ext uri="{FF2B5EF4-FFF2-40B4-BE49-F238E27FC236}">
                <a16:creationId xmlns:a16="http://schemas.microsoft.com/office/drawing/2014/main" id="{BCCAFFA9-19DD-4D3E-B327-EAE2BF0DFC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9076" y="-106848"/>
            <a:ext cx="1073491" cy="1073491"/>
          </a:xfrm>
          <a:prstGeom prst="rect">
            <a:avLst/>
          </a:prstGeom>
        </p:spPr>
      </p:pic>
      <p:pic>
        <p:nvPicPr>
          <p:cNvPr id="8" name="Graphic 7" descr="User">
            <a:hlinkClick r:id="rId7" action="ppaction://hlinksldjump"/>
            <a:extLst>
              <a:ext uri="{FF2B5EF4-FFF2-40B4-BE49-F238E27FC236}">
                <a16:creationId xmlns:a16="http://schemas.microsoft.com/office/drawing/2014/main" id="{B28258BD-0788-4F00-8F63-6A1A9D6C66D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250463" y="7330"/>
            <a:ext cx="797294" cy="797294"/>
          </a:xfrm>
          <a:prstGeom prst="rect">
            <a:avLst/>
          </a:prstGeom>
        </p:spPr>
      </p:pic>
      <p:sp>
        <p:nvSpPr>
          <p:cNvPr id="2" name="Rectangle: Rounded Corners 1">
            <a:hlinkClick r:id="rId10" action="ppaction://hlinksldjump"/>
            <a:extLst>
              <a:ext uri="{FF2B5EF4-FFF2-40B4-BE49-F238E27FC236}">
                <a16:creationId xmlns:a16="http://schemas.microsoft.com/office/drawing/2014/main" id="{6925313A-95A7-45A9-BB5B-1AF80BC99E87}"/>
              </a:ext>
            </a:extLst>
          </p:cNvPr>
          <p:cNvSpPr/>
          <p:nvPr/>
        </p:nvSpPr>
        <p:spPr>
          <a:xfrm>
            <a:off x="8565502" y="2174912"/>
            <a:ext cx="1670421" cy="475518"/>
          </a:xfrm>
          <a:prstGeom prst="roundRect">
            <a:avLst/>
          </a:prstGeom>
          <a:solidFill>
            <a:schemeClr val="bg2">
              <a:lumMod val="10000"/>
              <a:lumOff val="90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Ready for 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Pick Up 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977C607-05E3-42D9-8878-FB1BE38E9679}"/>
              </a:ext>
            </a:extLst>
          </p:cNvPr>
          <p:cNvGrpSpPr/>
          <p:nvPr/>
        </p:nvGrpSpPr>
        <p:grpSpPr>
          <a:xfrm>
            <a:off x="9503223" y="764042"/>
            <a:ext cx="2667754" cy="2024426"/>
            <a:chOff x="9503223" y="764042"/>
            <a:chExt cx="2667754" cy="2024426"/>
          </a:xfrm>
        </p:grpSpPr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DE2BE442-B419-40C4-8E9E-664968EA2106}"/>
                </a:ext>
              </a:extLst>
            </p:cNvPr>
            <p:cNvSpPr/>
            <p:nvPr/>
          </p:nvSpPr>
          <p:spPr>
            <a:xfrm>
              <a:off x="9503223" y="764042"/>
              <a:ext cx="2667754" cy="2024426"/>
            </a:xfrm>
            <a:prstGeom prst="roundRect">
              <a:avLst>
                <a:gd name="adj" fmla="val 2414"/>
              </a:avLst>
            </a:prstGeom>
            <a:solidFill>
              <a:schemeClr val="tx1">
                <a:lumMod val="85000"/>
              </a:schemeClr>
            </a:solidFill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: Rounded Corners 27">
              <a:hlinkClick r:id="rId11" action="ppaction://hlinksldjump"/>
              <a:extLst>
                <a:ext uri="{FF2B5EF4-FFF2-40B4-BE49-F238E27FC236}">
                  <a16:creationId xmlns:a16="http://schemas.microsoft.com/office/drawing/2014/main" id="{FC9FE6FF-6551-43A7-8F59-6146E0B3A10E}"/>
                </a:ext>
              </a:extLst>
            </p:cNvPr>
            <p:cNvSpPr/>
            <p:nvPr/>
          </p:nvSpPr>
          <p:spPr>
            <a:xfrm>
              <a:off x="9594283" y="867612"/>
              <a:ext cx="2485634" cy="1208332"/>
            </a:xfrm>
            <a:prstGeom prst="roundRect">
              <a:avLst/>
            </a:prstGeom>
            <a:solidFill>
              <a:schemeClr val="bg2">
                <a:lumMod val="25000"/>
                <a:lumOff val="75000"/>
              </a:schemeClr>
            </a:solidFill>
            <a:ln>
              <a:solidFill>
                <a:schemeClr val="tx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9" name="Graphic 28" descr="User">
              <a:hlinkClick r:id="rId11" action="ppaction://hlinksldjump"/>
              <a:extLst>
                <a:ext uri="{FF2B5EF4-FFF2-40B4-BE49-F238E27FC236}">
                  <a16:creationId xmlns:a16="http://schemas.microsoft.com/office/drawing/2014/main" id="{9C8670FD-CAEB-4A7C-9910-F626532667E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589079" y="1023594"/>
              <a:ext cx="877491" cy="877491"/>
            </a:xfrm>
            <a:prstGeom prst="rect">
              <a:avLst/>
            </a:prstGeom>
          </p:spPr>
        </p:pic>
        <p:sp>
          <p:nvSpPr>
            <p:cNvPr id="30" name="TextBox 29">
              <a:hlinkClick r:id="rId11" action="ppaction://hlinksldjump"/>
              <a:extLst>
                <a:ext uri="{FF2B5EF4-FFF2-40B4-BE49-F238E27FC236}">
                  <a16:creationId xmlns:a16="http://schemas.microsoft.com/office/drawing/2014/main" id="{134FB776-425A-468C-A3EA-0141616AD22B}"/>
                </a:ext>
              </a:extLst>
            </p:cNvPr>
            <p:cNvSpPr txBox="1"/>
            <p:nvPr/>
          </p:nvSpPr>
          <p:spPr>
            <a:xfrm>
              <a:off x="10441642" y="1186080"/>
              <a:ext cx="150491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bg1"/>
                  </a:solidFill>
                  <a:latin typeface="Amasis MT Pro Black" panose="02040A04050005020304"/>
                </a:rPr>
                <a:t>ADMIN</a:t>
              </a:r>
              <a:r>
                <a:rPr lang="en-US" dirty="0">
                  <a:solidFill>
                    <a:schemeClr val="bg1"/>
                  </a:solidFill>
                  <a:latin typeface="Amasis MT Pro Black" panose="02040A04050005020304"/>
                </a:rPr>
                <a:t> </a:t>
              </a:r>
            </a:p>
          </p:txBody>
        </p:sp>
        <p:sp>
          <p:nvSpPr>
            <p:cNvPr id="32" name="Rectangle: Rounded Corners 31">
              <a:hlinkClick r:id="rId4" action="ppaction://hlinksldjump"/>
              <a:extLst>
                <a:ext uri="{FF2B5EF4-FFF2-40B4-BE49-F238E27FC236}">
                  <a16:creationId xmlns:a16="http://schemas.microsoft.com/office/drawing/2014/main" id="{04F26E14-26D6-46ED-85E1-E038FDF8330A}"/>
                </a:ext>
              </a:extLst>
            </p:cNvPr>
            <p:cNvSpPr/>
            <p:nvPr/>
          </p:nvSpPr>
          <p:spPr>
            <a:xfrm>
              <a:off x="9678153" y="2130247"/>
              <a:ext cx="2369603" cy="511502"/>
            </a:xfrm>
            <a:prstGeom prst="roundRect">
              <a:avLst/>
            </a:prstGeom>
            <a:solidFill>
              <a:schemeClr val="bg2">
                <a:lumMod val="25000"/>
                <a:lumOff val="75000"/>
              </a:schemeClr>
            </a:solidFill>
            <a:ln>
              <a:solidFill>
                <a:schemeClr val="bg2">
                  <a:lumMod val="25000"/>
                  <a:lumOff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5" name="Graphic 34" descr="Arrow Horizontal U turn">
              <a:hlinkClick r:id="rId4" action="ppaction://hlinksldjump"/>
              <a:extLst>
                <a:ext uri="{FF2B5EF4-FFF2-40B4-BE49-F238E27FC236}">
                  <a16:creationId xmlns:a16="http://schemas.microsoft.com/office/drawing/2014/main" id="{A8BCDD47-E807-4D11-A0E7-D8A10F2D43B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9906267" y="2152909"/>
              <a:ext cx="452282" cy="452282"/>
            </a:xfrm>
            <a:prstGeom prst="rect">
              <a:avLst/>
            </a:prstGeom>
          </p:spPr>
        </p:pic>
        <p:sp>
          <p:nvSpPr>
            <p:cNvPr id="39" name="TextBox 38">
              <a:hlinkClick r:id="rId4" action="ppaction://hlinksldjump"/>
              <a:extLst>
                <a:ext uri="{FF2B5EF4-FFF2-40B4-BE49-F238E27FC236}">
                  <a16:creationId xmlns:a16="http://schemas.microsoft.com/office/drawing/2014/main" id="{9D8F379B-8467-485C-A25C-2D8F20603728}"/>
                </a:ext>
              </a:extLst>
            </p:cNvPr>
            <p:cNvSpPr txBox="1"/>
            <p:nvPr/>
          </p:nvSpPr>
          <p:spPr>
            <a:xfrm>
              <a:off x="10216469" y="2185943"/>
              <a:ext cx="15335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  <a:latin typeface="Amasis MT Pro Black" panose="02040A04050005020304"/>
                </a:rPr>
                <a:t>Log Out</a:t>
              </a:r>
              <a:endParaRPr lang="en-US" dirty="0">
                <a:solidFill>
                  <a:schemeClr val="bg1"/>
                </a:solidFill>
                <a:latin typeface="Amasis MT Pro Black" panose="02040A04050005020304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88108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6"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B121BA-19B6-4666-5547-E7B35C250B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8CE22F5-8FBA-A57D-9752-37F8F672CE43}"/>
              </a:ext>
            </a:extLst>
          </p:cNvPr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6695894-D71D-2A7B-8B44-2D7C9FE59E12}"/>
              </a:ext>
            </a:extLst>
          </p:cNvPr>
          <p:cNvSpPr/>
          <p:nvPr/>
        </p:nvSpPr>
        <p:spPr>
          <a:xfrm>
            <a:off x="0" y="1"/>
            <a:ext cx="12192041" cy="750250"/>
          </a:xfrm>
          <a:prstGeom prst="rect">
            <a:avLst/>
          </a:prstGeom>
          <a:solidFill>
            <a:srgbClr val="0D45E3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D7B013D-6FDB-AB32-1141-01DFCCA53CAB}"/>
              </a:ext>
            </a:extLst>
          </p:cNvPr>
          <p:cNvSpPr/>
          <p:nvPr/>
        </p:nvSpPr>
        <p:spPr>
          <a:xfrm>
            <a:off x="144243" y="234395"/>
            <a:ext cx="319396" cy="306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777F756-250C-2F50-0AAE-6AE8DDCEBB37}"/>
              </a:ext>
            </a:extLst>
          </p:cNvPr>
          <p:cNvSpPr/>
          <p:nvPr/>
        </p:nvSpPr>
        <p:spPr>
          <a:xfrm>
            <a:off x="158879" y="1360721"/>
            <a:ext cx="11874241" cy="526777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427A95F-74E7-FB06-27CE-9F89224AABAB}"/>
              </a:ext>
            </a:extLst>
          </p:cNvPr>
          <p:cNvSpPr txBox="1"/>
          <p:nvPr/>
        </p:nvSpPr>
        <p:spPr>
          <a:xfrm>
            <a:off x="7551420" y="985976"/>
            <a:ext cx="899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dirty="0">
                <a:solidFill>
                  <a:schemeClr val="bg1">
                    <a:lumMod val="65000"/>
                    <a:lumOff val="35000"/>
                  </a:schemeClr>
                </a:solidFill>
              </a:rPr>
              <a:t>Search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8C6E763-E7D0-84DE-C7A2-813F6270136E}"/>
              </a:ext>
            </a:extLst>
          </p:cNvPr>
          <p:cNvSpPr/>
          <p:nvPr/>
        </p:nvSpPr>
        <p:spPr>
          <a:xfrm>
            <a:off x="8433960" y="1001663"/>
            <a:ext cx="3577295" cy="2771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79C2B1C-100B-4BFE-A9BF-BCA50F6A8D85}"/>
              </a:ext>
            </a:extLst>
          </p:cNvPr>
          <p:cNvGraphicFramePr>
            <a:graphicFrameLocks noGrp="1"/>
          </p:cNvGraphicFramePr>
          <p:nvPr/>
        </p:nvGraphicFramePr>
        <p:xfrm>
          <a:off x="411469" y="1530253"/>
          <a:ext cx="10055081" cy="5456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6279">
                  <a:extLst>
                    <a:ext uri="{9D8B030D-6E8A-4147-A177-3AD203B41FA5}">
                      <a16:colId xmlns:a16="http://schemas.microsoft.com/office/drawing/2014/main" val="4167361433"/>
                    </a:ext>
                  </a:extLst>
                </a:gridCol>
                <a:gridCol w="1863742">
                  <a:extLst>
                    <a:ext uri="{9D8B030D-6E8A-4147-A177-3AD203B41FA5}">
                      <a16:colId xmlns:a16="http://schemas.microsoft.com/office/drawing/2014/main" val="3146298089"/>
                    </a:ext>
                  </a:extLst>
                </a:gridCol>
                <a:gridCol w="2221748">
                  <a:extLst>
                    <a:ext uri="{9D8B030D-6E8A-4147-A177-3AD203B41FA5}">
                      <a16:colId xmlns:a16="http://schemas.microsoft.com/office/drawing/2014/main" val="3877984178"/>
                    </a:ext>
                  </a:extLst>
                </a:gridCol>
                <a:gridCol w="2329652">
                  <a:extLst>
                    <a:ext uri="{9D8B030D-6E8A-4147-A177-3AD203B41FA5}">
                      <a16:colId xmlns:a16="http://schemas.microsoft.com/office/drawing/2014/main" val="1409293257"/>
                    </a:ext>
                  </a:extLst>
                </a:gridCol>
                <a:gridCol w="2113660">
                  <a:extLst>
                    <a:ext uri="{9D8B030D-6E8A-4147-A177-3AD203B41FA5}">
                      <a16:colId xmlns:a16="http://schemas.microsoft.com/office/drawing/2014/main" val="970983783"/>
                    </a:ext>
                  </a:extLst>
                </a:gridCol>
              </a:tblGrid>
              <a:tr h="54569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STUDENT</a:t>
                      </a:r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ID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NAME</a:t>
                      </a:r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TYPE OF DOCUMENT</a:t>
                      </a:r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TIME/DATE</a:t>
                      </a:r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STATUS</a:t>
                      </a:r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862671"/>
                  </a:ext>
                </a:extLst>
              </a:tr>
            </a:tbl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82F57BAD-2C2E-42E6-97EC-69402BFDF939}"/>
              </a:ext>
            </a:extLst>
          </p:cNvPr>
          <p:cNvGrpSpPr/>
          <p:nvPr/>
        </p:nvGrpSpPr>
        <p:grpSpPr>
          <a:xfrm>
            <a:off x="739741" y="2174912"/>
            <a:ext cx="7664910" cy="664456"/>
            <a:chOff x="739741" y="2174912"/>
            <a:chExt cx="7664910" cy="664456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3CD3C65-619A-4367-AC94-D3C4A3E720CB}"/>
                </a:ext>
              </a:extLst>
            </p:cNvPr>
            <p:cNvSpPr txBox="1"/>
            <p:nvPr/>
          </p:nvSpPr>
          <p:spPr>
            <a:xfrm>
              <a:off x="739741" y="2189949"/>
              <a:ext cx="11815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ABC123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E0F3B38-FCA7-447B-993B-0D61F4C4B080}"/>
                </a:ext>
              </a:extLst>
            </p:cNvPr>
            <p:cNvSpPr txBox="1"/>
            <p:nvPr/>
          </p:nvSpPr>
          <p:spPr>
            <a:xfrm>
              <a:off x="1973477" y="2174912"/>
              <a:ext cx="17248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Juan Dela Cruz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82560D3-80ED-4401-AB44-06993873243E}"/>
                </a:ext>
              </a:extLst>
            </p:cNvPr>
            <p:cNvSpPr txBox="1"/>
            <p:nvPr/>
          </p:nvSpPr>
          <p:spPr>
            <a:xfrm>
              <a:off x="3931595" y="2186153"/>
              <a:ext cx="172481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Transcript of Records (TOR)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AC1609C-4ECB-4CD4-ABCE-D2E2AC6B0C7D}"/>
                </a:ext>
              </a:extLst>
            </p:cNvPr>
            <p:cNvSpPr txBox="1"/>
            <p:nvPr/>
          </p:nvSpPr>
          <p:spPr>
            <a:xfrm>
              <a:off x="6081363" y="2193037"/>
              <a:ext cx="232328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10/10/24</a:t>
              </a:r>
              <a:br>
                <a:rPr lang="en-US" dirty="0">
                  <a:solidFill>
                    <a:schemeClr val="bg1"/>
                  </a:solidFill>
                </a:rPr>
              </a:br>
              <a:r>
                <a:rPr lang="en-US" dirty="0">
                  <a:solidFill>
                    <a:schemeClr val="bg1"/>
                  </a:solidFill>
                </a:rPr>
                <a:t>10:00 AM – 12:00 PM</a:t>
              </a: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5FA6F7BE-0D25-4EEE-A704-ED3619554147}"/>
              </a:ext>
            </a:extLst>
          </p:cNvPr>
          <p:cNvSpPr txBox="1"/>
          <p:nvPr/>
        </p:nvSpPr>
        <p:spPr>
          <a:xfrm>
            <a:off x="10605409" y="2175223"/>
            <a:ext cx="1217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>
                <a:solidFill>
                  <a:schemeClr val="bg1"/>
                </a:solidFill>
              </a:rPr>
              <a:t>RELEASE</a:t>
            </a:r>
          </a:p>
        </p:txBody>
      </p:sp>
      <p:sp>
        <p:nvSpPr>
          <p:cNvPr id="31" name="Rectangle: Rounded Corners 30">
            <a:hlinkClick r:id="rId2" action="ppaction://hlinksldjump"/>
            <a:extLst>
              <a:ext uri="{FF2B5EF4-FFF2-40B4-BE49-F238E27FC236}">
                <a16:creationId xmlns:a16="http://schemas.microsoft.com/office/drawing/2014/main" id="{C723A990-9DC5-43DE-9A77-B0ECDA3DC2D2}"/>
              </a:ext>
            </a:extLst>
          </p:cNvPr>
          <p:cNvSpPr/>
          <p:nvPr/>
        </p:nvSpPr>
        <p:spPr>
          <a:xfrm>
            <a:off x="5544384" y="832165"/>
            <a:ext cx="2065106" cy="475326"/>
          </a:xfrm>
          <a:prstGeom prst="roundRect">
            <a:avLst/>
          </a:prstGeom>
          <a:solidFill>
            <a:schemeClr val="bg2">
              <a:lumMod val="10000"/>
              <a:lumOff val="9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MANAGE USERS</a:t>
            </a:r>
          </a:p>
        </p:txBody>
      </p:sp>
      <p:sp>
        <p:nvSpPr>
          <p:cNvPr id="33" name="Rectangle: Rounded Corners 32">
            <a:hlinkClick r:id="rId3" action="ppaction://hlinksldjump"/>
            <a:extLst>
              <a:ext uri="{FF2B5EF4-FFF2-40B4-BE49-F238E27FC236}">
                <a16:creationId xmlns:a16="http://schemas.microsoft.com/office/drawing/2014/main" id="{711C8310-6897-4903-9E4A-652F9C78DEE6}"/>
              </a:ext>
            </a:extLst>
          </p:cNvPr>
          <p:cNvSpPr/>
          <p:nvPr/>
        </p:nvSpPr>
        <p:spPr>
          <a:xfrm>
            <a:off x="2987229" y="831109"/>
            <a:ext cx="2517363" cy="475326"/>
          </a:xfrm>
          <a:prstGeom prst="roundRect">
            <a:avLst/>
          </a:prstGeom>
          <a:solidFill>
            <a:schemeClr val="bg2">
              <a:lumMod val="10000"/>
              <a:lumOff val="9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TRANSACTION HISTORY</a:t>
            </a:r>
          </a:p>
        </p:txBody>
      </p:sp>
      <p:sp>
        <p:nvSpPr>
          <p:cNvPr id="34" name="Rectangle: Rounded Corners 33">
            <a:hlinkClick r:id="rId4" action="ppaction://hlinksldjump"/>
            <a:extLst>
              <a:ext uri="{FF2B5EF4-FFF2-40B4-BE49-F238E27FC236}">
                <a16:creationId xmlns:a16="http://schemas.microsoft.com/office/drawing/2014/main" id="{AC010103-78ED-4893-90D3-F4CA9BCBD231}"/>
              </a:ext>
            </a:extLst>
          </p:cNvPr>
          <p:cNvSpPr/>
          <p:nvPr/>
        </p:nvSpPr>
        <p:spPr>
          <a:xfrm>
            <a:off x="245445" y="832165"/>
            <a:ext cx="2701992" cy="475326"/>
          </a:xfrm>
          <a:prstGeom prst="roundRect">
            <a:avLst/>
          </a:prstGeom>
          <a:solidFill>
            <a:schemeClr val="tx1">
              <a:lumMod val="65000"/>
            </a:schemeClr>
          </a:solidFill>
          <a:ln>
            <a:solidFill>
              <a:schemeClr val="tx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MANAGE APPOINTMENTS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43C4AC9-36DE-4921-9AF2-AA503AA94E95}"/>
              </a:ext>
            </a:extLst>
          </p:cNvPr>
          <p:cNvSpPr txBox="1"/>
          <p:nvPr/>
        </p:nvSpPr>
        <p:spPr>
          <a:xfrm>
            <a:off x="864556" y="65653"/>
            <a:ext cx="52568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600" dirty="0">
                <a:latin typeface="Amasis MT Pro Black" panose="02040A04050005020304" pitchFamily="18" charset="0"/>
                <a:ea typeface="Ebrima" panose="02000000000000000000" pitchFamily="2" charset="0"/>
                <a:cs typeface="Ebrima" panose="02000000000000000000" pitchFamily="2" charset="0"/>
              </a:rPr>
              <a:t>Registrar Office</a:t>
            </a:r>
          </a:p>
        </p:txBody>
      </p:sp>
      <p:pic>
        <p:nvPicPr>
          <p:cNvPr id="38" name="Picture 37" descr="A logo of a company&#10;&#10;Description automatically generated">
            <a:extLst>
              <a:ext uri="{FF2B5EF4-FFF2-40B4-BE49-F238E27FC236}">
                <a16:creationId xmlns:a16="http://schemas.microsoft.com/office/drawing/2014/main" id="{BCCAFFA9-19DD-4D3E-B327-EAE2BF0DFC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9076" y="-106848"/>
            <a:ext cx="1073491" cy="1073491"/>
          </a:xfrm>
          <a:prstGeom prst="rect">
            <a:avLst/>
          </a:prstGeom>
        </p:spPr>
      </p:pic>
      <p:pic>
        <p:nvPicPr>
          <p:cNvPr id="8" name="Graphic 7" descr="User">
            <a:hlinkClick r:id="rId7" action="ppaction://hlinksldjump"/>
            <a:extLst>
              <a:ext uri="{FF2B5EF4-FFF2-40B4-BE49-F238E27FC236}">
                <a16:creationId xmlns:a16="http://schemas.microsoft.com/office/drawing/2014/main" id="{B28258BD-0788-4F00-8F63-6A1A9D6C66D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250463" y="7330"/>
            <a:ext cx="797294" cy="797294"/>
          </a:xfrm>
          <a:prstGeom prst="rect">
            <a:avLst/>
          </a:prstGeom>
        </p:spPr>
      </p:pic>
      <p:sp>
        <p:nvSpPr>
          <p:cNvPr id="2" name="Rectangle: Rounded Corners 1">
            <a:hlinkClick r:id="rId10" action="ppaction://hlinksldjump"/>
            <a:extLst>
              <a:ext uri="{FF2B5EF4-FFF2-40B4-BE49-F238E27FC236}">
                <a16:creationId xmlns:a16="http://schemas.microsoft.com/office/drawing/2014/main" id="{6925313A-95A7-45A9-BB5B-1AF80BC99E87}"/>
              </a:ext>
            </a:extLst>
          </p:cNvPr>
          <p:cNvSpPr/>
          <p:nvPr/>
        </p:nvSpPr>
        <p:spPr>
          <a:xfrm>
            <a:off x="8565502" y="2174912"/>
            <a:ext cx="1670421" cy="475518"/>
          </a:xfrm>
          <a:prstGeom prst="roundRect">
            <a:avLst/>
          </a:prstGeom>
          <a:solidFill>
            <a:schemeClr val="bg2">
              <a:lumMod val="10000"/>
              <a:lumOff val="90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Declined</a:t>
            </a:r>
          </a:p>
        </p:txBody>
      </p:sp>
    </p:spTree>
    <p:extLst>
      <p:ext uri="{BB962C8B-B14F-4D97-AF65-F5344CB8AC3E}">
        <p14:creationId xmlns:p14="http://schemas.microsoft.com/office/powerpoint/2010/main" val="1209618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6"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B121BA-19B6-4666-5547-E7B35C250B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8CE22F5-8FBA-A57D-9752-37F8F672CE43}"/>
              </a:ext>
            </a:extLst>
          </p:cNvPr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6695894-D71D-2A7B-8B44-2D7C9FE59E12}"/>
              </a:ext>
            </a:extLst>
          </p:cNvPr>
          <p:cNvSpPr/>
          <p:nvPr/>
        </p:nvSpPr>
        <p:spPr>
          <a:xfrm>
            <a:off x="0" y="1"/>
            <a:ext cx="12192041" cy="750250"/>
          </a:xfrm>
          <a:prstGeom prst="rect">
            <a:avLst/>
          </a:prstGeom>
          <a:solidFill>
            <a:srgbClr val="0D45E3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D7B013D-6FDB-AB32-1141-01DFCCA53CAB}"/>
              </a:ext>
            </a:extLst>
          </p:cNvPr>
          <p:cNvSpPr/>
          <p:nvPr/>
        </p:nvSpPr>
        <p:spPr>
          <a:xfrm>
            <a:off x="144243" y="234395"/>
            <a:ext cx="319396" cy="306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777F756-250C-2F50-0AAE-6AE8DDCEBB37}"/>
              </a:ext>
            </a:extLst>
          </p:cNvPr>
          <p:cNvSpPr/>
          <p:nvPr/>
        </p:nvSpPr>
        <p:spPr>
          <a:xfrm>
            <a:off x="112083" y="1355834"/>
            <a:ext cx="11874241" cy="526777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427A95F-74E7-FB06-27CE-9F89224AABAB}"/>
              </a:ext>
            </a:extLst>
          </p:cNvPr>
          <p:cNvSpPr txBox="1"/>
          <p:nvPr/>
        </p:nvSpPr>
        <p:spPr>
          <a:xfrm>
            <a:off x="7551420" y="985976"/>
            <a:ext cx="899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dirty="0">
                <a:solidFill>
                  <a:schemeClr val="bg1">
                    <a:lumMod val="65000"/>
                    <a:lumOff val="35000"/>
                  </a:schemeClr>
                </a:solidFill>
              </a:rPr>
              <a:t>Search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8C6E763-E7D0-84DE-C7A2-813F6270136E}"/>
              </a:ext>
            </a:extLst>
          </p:cNvPr>
          <p:cNvSpPr/>
          <p:nvPr/>
        </p:nvSpPr>
        <p:spPr>
          <a:xfrm>
            <a:off x="8433960" y="1001663"/>
            <a:ext cx="3577295" cy="2771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79C2B1C-100B-4BFE-A9BF-BCA50F6A8D85}"/>
              </a:ext>
            </a:extLst>
          </p:cNvPr>
          <p:cNvGraphicFramePr>
            <a:graphicFrameLocks noGrp="1"/>
          </p:cNvGraphicFramePr>
          <p:nvPr/>
        </p:nvGraphicFramePr>
        <p:xfrm>
          <a:off x="411469" y="1530253"/>
          <a:ext cx="10055081" cy="5456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6279">
                  <a:extLst>
                    <a:ext uri="{9D8B030D-6E8A-4147-A177-3AD203B41FA5}">
                      <a16:colId xmlns:a16="http://schemas.microsoft.com/office/drawing/2014/main" val="4167361433"/>
                    </a:ext>
                  </a:extLst>
                </a:gridCol>
                <a:gridCol w="1863742">
                  <a:extLst>
                    <a:ext uri="{9D8B030D-6E8A-4147-A177-3AD203B41FA5}">
                      <a16:colId xmlns:a16="http://schemas.microsoft.com/office/drawing/2014/main" val="3146298089"/>
                    </a:ext>
                  </a:extLst>
                </a:gridCol>
                <a:gridCol w="2221748">
                  <a:extLst>
                    <a:ext uri="{9D8B030D-6E8A-4147-A177-3AD203B41FA5}">
                      <a16:colId xmlns:a16="http://schemas.microsoft.com/office/drawing/2014/main" val="3877984178"/>
                    </a:ext>
                  </a:extLst>
                </a:gridCol>
                <a:gridCol w="2329652">
                  <a:extLst>
                    <a:ext uri="{9D8B030D-6E8A-4147-A177-3AD203B41FA5}">
                      <a16:colId xmlns:a16="http://schemas.microsoft.com/office/drawing/2014/main" val="1409293257"/>
                    </a:ext>
                  </a:extLst>
                </a:gridCol>
                <a:gridCol w="2113660">
                  <a:extLst>
                    <a:ext uri="{9D8B030D-6E8A-4147-A177-3AD203B41FA5}">
                      <a16:colId xmlns:a16="http://schemas.microsoft.com/office/drawing/2014/main" val="970983783"/>
                    </a:ext>
                  </a:extLst>
                </a:gridCol>
              </a:tblGrid>
              <a:tr h="54569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STUDENT</a:t>
                      </a:r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ID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NAME</a:t>
                      </a:r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TYPE OF DOCUMENT</a:t>
                      </a:r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TIME/DATE</a:t>
                      </a:r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STATUS</a:t>
                      </a:r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862671"/>
                  </a:ext>
                </a:extLst>
              </a:tr>
            </a:tbl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82F57BAD-2C2E-42E6-97EC-69402BFDF939}"/>
              </a:ext>
            </a:extLst>
          </p:cNvPr>
          <p:cNvGrpSpPr/>
          <p:nvPr/>
        </p:nvGrpSpPr>
        <p:grpSpPr>
          <a:xfrm>
            <a:off x="739741" y="2174912"/>
            <a:ext cx="7664910" cy="664456"/>
            <a:chOff x="739741" y="2174912"/>
            <a:chExt cx="7664910" cy="664456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3CD3C65-619A-4367-AC94-D3C4A3E720CB}"/>
                </a:ext>
              </a:extLst>
            </p:cNvPr>
            <p:cNvSpPr txBox="1"/>
            <p:nvPr/>
          </p:nvSpPr>
          <p:spPr>
            <a:xfrm>
              <a:off x="739741" y="2189949"/>
              <a:ext cx="11815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ABC123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E0F3B38-FCA7-447B-993B-0D61F4C4B080}"/>
                </a:ext>
              </a:extLst>
            </p:cNvPr>
            <p:cNvSpPr txBox="1"/>
            <p:nvPr/>
          </p:nvSpPr>
          <p:spPr>
            <a:xfrm>
              <a:off x="1973477" y="2174912"/>
              <a:ext cx="17248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Juan Dela Cruz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82560D3-80ED-4401-AB44-06993873243E}"/>
                </a:ext>
              </a:extLst>
            </p:cNvPr>
            <p:cNvSpPr txBox="1"/>
            <p:nvPr/>
          </p:nvSpPr>
          <p:spPr>
            <a:xfrm>
              <a:off x="3931595" y="2186153"/>
              <a:ext cx="172481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Transcript of Records (TOR)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AC1609C-4ECB-4CD4-ABCE-D2E2AC6B0C7D}"/>
                </a:ext>
              </a:extLst>
            </p:cNvPr>
            <p:cNvSpPr txBox="1"/>
            <p:nvPr/>
          </p:nvSpPr>
          <p:spPr>
            <a:xfrm>
              <a:off x="6081363" y="2193037"/>
              <a:ext cx="232328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10/10/24</a:t>
              </a:r>
              <a:br>
                <a:rPr lang="en-US" dirty="0">
                  <a:solidFill>
                    <a:schemeClr val="bg1"/>
                  </a:solidFill>
                </a:rPr>
              </a:br>
              <a:r>
                <a:rPr lang="en-US" dirty="0">
                  <a:solidFill>
                    <a:schemeClr val="bg1"/>
                  </a:solidFill>
                </a:rPr>
                <a:t>10:00 AM – 12:00 PM</a:t>
              </a: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5FA6F7BE-0D25-4EEE-A704-ED3619554147}"/>
              </a:ext>
            </a:extLst>
          </p:cNvPr>
          <p:cNvSpPr txBox="1"/>
          <p:nvPr/>
        </p:nvSpPr>
        <p:spPr>
          <a:xfrm>
            <a:off x="10605409" y="2175223"/>
            <a:ext cx="1217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>
                <a:solidFill>
                  <a:schemeClr val="bg1"/>
                </a:solidFill>
              </a:rPr>
              <a:t>RELEASE</a:t>
            </a:r>
          </a:p>
        </p:txBody>
      </p:sp>
      <p:sp>
        <p:nvSpPr>
          <p:cNvPr id="31" name="Rectangle: Rounded Corners 30">
            <a:hlinkClick r:id="rId2" action="ppaction://hlinksldjump"/>
            <a:extLst>
              <a:ext uri="{FF2B5EF4-FFF2-40B4-BE49-F238E27FC236}">
                <a16:creationId xmlns:a16="http://schemas.microsoft.com/office/drawing/2014/main" id="{C723A990-9DC5-43DE-9A77-B0ECDA3DC2D2}"/>
              </a:ext>
            </a:extLst>
          </p:cNvPr>
          <p:cNvSpPr/>
          <p:nvPr/>
        </p:nvSpPr>
        <p:spPr>
          <a:xfrm>
            <a:off x="5544384" y="832165"/>
            <a:ext cx="2065106" cy="475326"/>
          </a:xfrm>
          <a:prstGeom prst="roundRect">
            <a:avLst/>
          </a:prstGeom>
          <a:solidFill>
            <a:schemeClr val="bg2">
              <a:lumMod val="10000"/>
              <a:lumOff val="9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MANAGE USERS</a:t>
            </a:r>
          </a:p>
        </p:txBody>
      </p:sp>
      <p:sp>
        <p:nvSpPr>
          <p:cNvPr id="33" name="Rectangle: Rounded Corners 32">
            <a:hlinkClick r:id="rId3" action="ppaction://hlinksldjump"/>
            <a:extLst>
              <a:ext uri="{FF2B5EF4-FFF2-40B4-BE49-F238E27FC236}">
                <a16:creationId xmlns:a16="http://schemas.microsoft.com/office/drawing/2014/main" id="{711C8310-6897-4903-9E4A-652F9C78DEE6}"/>
              </a:ext>
            </a:extLst>
          </p:cNvPr>
          <p:cNvSpPr/>
          <p:nvPr/>
        </p:nvSpPr>
        <p:spPr>
          <a:xfrm>
            <a:off x="2987229" y="831109"/>
            <a:ext cx="2517363" cy="475326"/>
          </a:xfrm>
          <a:prstGeom prst="roundRect">
            <a:avLst/>
          </a:prstGeom>
          <a:solidFill>
            <a:schemeClr val="bg2">
              <a:lumMod val="10000"/>
              <a:lumOff val="9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TRANSACTION HISTORY</a:t>
            </a:r>
          </a:p>
        </p:txBody>
      </p:sp>
      <p:sp>
        <p:nvSpPr>
          <p:cNvPr id="34" name="Rectangle: Rounded Corners 33">
            <a:hlinkClick r:id="rId4" action="ppaction://hlinksldjump"/>
            <a:extLst>
              <a:ext uri="{FF2B5EF4-FFF2-40B4-BE49-F238E27FC236}">
                <a16:creationId xmlns:a16="http://schemas.microsoft.com/office/drawing/2014/main" id="{AC010103-78ED-4893-90D3-F4CA9BCBD231}"/>
              </a:ext>
            </a:extLst>
          </p:cNvPr>
          <p:cNvSpPr/>
          <p:nvPr/>
        </p:nvSpPr>
        <p:spPr>
          <a:xfrm>
            <a:off x="245445" y="832165"/>
            <a:ext cx="2701992" cy="475326"/>
          </a:xfrm>
          <a:prstGeom prst="roundRect">
            <a:avLst/>
          </a:prstGeom>
          <a:solidFill>
            <a:schemeClr val="tx1">
              <a:lumMod val="65000"/>
            </a:schemeClr>
          </a:solidFill>
          <a:ln>
            <a:solidFill>
              <a:schemeClr val="tx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MANAGE APPOINTMENTS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43C4AC9-36DE-4921-9AF2-AA503AA94E95}"/>
              </a:ext>
            </a:extLst>
          </p:cNvPr>
          <p:cNvSpPr txBox="1"/>
          <p:nvPr/>
        </p:nvSpPr>
        <p:spPr>
          <a:xfrm>
            <a:off x="864556" y="65653"/>
            <a:ext cx="52568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600" dirty="0">
                <a:latin typeface="Amasis MT Pro Black" panose="02040A04050005020304" pitchFamily="18" charset="0"/>
                <a:ea typeface="Ebrima" panose="02000000000000000000" pitchFamily="2" charset="0"/>
                <a:cs typeface="Ebrima" panose="02000000000000000000" pitchFamily="2" charset="0"/>
              </a:rPr>
              <a:t>Registrar Office</a:t>
            </a:r>
          </a:p>
        </p:txBody>
      </p:sp>
      <p:pic>
        <p:nvPicPr>
          <p:cNvPr id="38" name="Picture 37" descr="A logo of a company&#10;&#10;Description automatically generated">
            <a:extLst>
              <a:ext uri="{FF2B5EF4-FFF2-40B4-BE49-F238E27FC236}">
                <a16:creationId xmlns:a16="http://schemas.microsoft.com/office/drawing/2014/main" id="{BCCAFFA9-19DD-4D3E-B327-EAE2BF0DFC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9076" y="-106848"/>
            <a:ext cx="1073491" cy="1073491"/>
          </a:xfrm>
          <a:prstGeom prst="rect">
            <a:avLst/>
          </a:prstGeom>
        </p:spPr>
      </p:pic>
      <p:pic>
        <p:nvPicPr>
          <p:cNvPr id="8" name="Graphic 7" descr="User">
            <a:hlinkClick r:id="rId7" action="ppaction://hlinksldjump"/>
            <a:extLst>
              <a:ext uri="{FF2B5EF4-FFF2-40B4-BE49-F238E27FC236}">
                <a16:creationId xmlns:a16="http://schemas.microsoft.com/office/drawing/2014/main" id="{B28258BD-0788-4F00-8F63-6A1A9D6C66D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250463" y="7330"/>
            <a:ext cx="797294" cy="797294"/>
          </a:xfrm>
          <a:prstGeom prst="rect">
            <a:avLst/>
          </a:prstGeom>
        </p:spPr>
      </p:pic>
      <p:sp>
        <p:nvSpPr>
          <p:cNvPr id="2" name="Rectangle: Rounded Corners 1">
            <a:hlinkClick r:id="rId10" action="ppaction://hlinksldjump"/>
            <a:extLst>
              <a:ext uri="{FF2B5EF4-FFF2-40B4-BE49-F238E27FC236}">
                <a16:creationId xmlns:a16="http://schemas.microsoft.com/office/drawing/2014/main" id="{6925313A-95A7-45A9-BB5B-1AF80BC99E87}"/>
              </a:ext>
            </a:extLst>
          </p:cNvPr>
          <p:cNvSpPr/>
          <p:nvPr/>
        </p:nvSpPr>
        <p:spPr>
          <a:xfrm>
            <a:off x="8565502" y="2174912"/>
            <a:ext cx="1670421" cy="475518"/>
          </a:xfrm>
          <a:prstGeom prst="roundRect">
            <a:avLst/>
          </a:prstGeom>
          <a:solidFill>
            <a:schemeClr val="bg2">
              <a:lumMod val="10000"/>
              <a:lumOff val="90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Declined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578231A-54C7-4DA3-BC3E-85B1E31341C4}"/>
              </a:ext>
            </a:extLst>
          </p:cNvPr>
          <p:cNvGrpSpPr/>
          <p:nvPr/>
        </p:nvGrpSpPr>
        <p:grpSpPr>
          <a:xfrm>
            <a:off x="9503223" y="764042"/>
            <a:ext cx="2667754" cy="2024426"/>
            <a:chOff x="9503223" y="764042"/>
            <a:chExt cx="2667754" cy="2024426"/>
          </a:xfrm>
        </p:grpSpPr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F1C5E2B7-8FF5-43D4-8351-17C9B67EEC2D}"/>
                </a:ext>
              </a:extLst>
            </p:cNvPr>
            <p:cNvSpPr/>
            <p:nvPr/>
          </p:nvSpPr>
          <p:spPr>
            <a:xfrm>
              <a:off x="9503223" y="764042"/>
              <a:ext cx="2667754" cy="2024426"/>
            </a:xfrm>
            <a:prstGeom prst="roundRect">
              <a:avLst>
                <a:gd name="adj" fmla="val 2414"/>
              </a:avLst>
            </a:prstGeom>
            <a:solidFill>
              <a:schemeClr val="tx1">
                <a:lumMod val="85000"/>
              </a:schemeClr>
            </a:solidFill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: Rounded Corners 27">
              <a:hlinkClick r:id="rId11" action="ppaction://hlinksldjump"/>
              <a:extLst>
                <a:ext uri="{FF2B5EF4-FFF2-40B4-BE49-F238E27FC236}">
                  <a16:creationId xmlns:a16="http://schemas.microsoft.com/office/drawing/2014/main" id="{8AF5717B-92A8-4F10-A045-400D4C3C071C}"/>
                </a:ext>
              </a:extLst>
            </p:cNvPr>
            <p:cNvSpPr/>
            <p:nvPr/>
          </p:nvSpPr>
          <p:spPr>
            <a:xfrm>
              <a:off x="9594283" y="867612"/>
              <a:ext cx="2485634" cy="1208332"/>
            </a:xfrm>
            <a:prstGeom prst="roundRect">
              <a:avLst/>
            </a:prstGeom>
            <a:solidFill>
              <a:schemeClr val="bg2">
                <a:lumMod val="25000"/>
                <a:lumOff val="75000"/>
              </a:schemeClr>
            </a:solidFill>
            <a:ln>
              <a:solidFill>
                <a:schemeClr val="tx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9" name="Graphic 28" descr="User">
              <a:hlinkClick r:id="rId11" action="ppaction://hlinksldjump"/>
              <a:extLst>
                <a:ext uri="{FF2B5EF4-FFF2-40B4-BE49-F238E27FC236}">
                  <a16:creationId xmlns:a16="http://schemas.microsoft.com/office/drawing/2014/main" id="{3DC495BC-D699-4521-94A1-A2CC77F3301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589079" y="1023594"/>
              <a:ext cx="877491" cy="877491"/>
            </a:xfrm>
            <a:prstGeom prst="rect">
              <a:avLst/>
            </a:prstGeom>
          </p:spPr>
        </p:pic>
        <p:sp>
          <p:nvSpPr>
            <p:cNvPr id="30" name="TextBox 29">
              <a:hlinkClick r:id="rId11" action="ppaction://hlinksldjump"/>
              <a:extLst>
                <a:ext uri="{FF2B5EF4-FFF2-40B4-BE49-F238E27FC236}">
                  <a16:creationId xmlns:a16="http://schemas.microsoft.com/office/drawing/2014/main" id="{CA49A4C6-7EF0-4C8B-AAB6-04B9D9FFA14A}"/>
                </a:ext>
              </a:extLst>
            </p:cNvPr>
            <p:cNvSpPr txBox="1"/>
            <p:nvPr/>
          </p:nvSpPr>
          <p:spPr>
            <a:xfrm>
              <a:off x="10441642" y="1186080"/>
              <a:ext cx="150491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bg1"/>
                  </a:solidFill>
                  <a:latin typeface="Amasis MT Pro Black" panose="02040A04050005020304"/>
                </a:rPr>
                <a:t>ADMIN</a:t>
              </a:r>
              <a:r>
                <a:rPr lang="en-US" dirty="0">
                  <a:solidFill>
                    <a:schemeClr val="bg1"/>
                  </a:solidFill>
                  <a:latin typeface="Amasis MT Pro Black" panose="02040A04050005020304"/>
                </a:rPr>
                <a:t> </a:t>
              </a:r>
            </a:p>
          </p:txBody>
        </p:sp>
        <p:sp>
          <p:nvSpPr>
            <p:cNvPr id="32" name="Rectangle: Rounded Corners 31">
              <a:hlinkClick r:id="rId4" action="ppaction://hlinksldjump"/>
              <a:extLst>
                <a:ext uri="{FF2B5EF4-FFF2-40B4-BE49-F238E27FC236}">
                  <a16:creationId xmlns:a16="http://schemas.microsoft.com/office/drawing/2014/main" id="{6FAD5545-63C1-4430-8D96-5CD3193BFCF0}"/>
                </a:ext>
              </a:extLst>
            </p:cNvPr>
            <p:cNvSpPr/>
            <p:nvPr/>
          </p:nvSpPr>
          <p:spPr>
            <a:xfrm>
              <a:off x="9678153" y="2130247"/>
              <a:ext cx="2369603" cy="511502"/>
            </a:xfrm>
            <a:prstGeom prst="roundRect">
              <a:avLst/>
            </a:prstGeom>
            <a:solidFill>
              <a:schemeClr val="bg2">
                <a:lumMod val="25000"/>
                <a:lumOff val="75000"/>
              </a:schemeClr>
            </a:solidFill>
            <a:ln>
              <a:solidFill>
                <a:schemeClr val="bg2">
                  <a:lumMod val="25000"/>
                  <a:lumOff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5" name="Graphic 34" descr="Arrow Horizontal U turn">
              <a:hlinkClick r:id="rId4" action="ppaction://hlinksldjump"/>
              <a:extLst>
                <a:ext uri="{FF2B5EF4-FFF2-40B4-BE49-F238E27FC236}">
                  <a16:creationId xmlns:a16="http://schemas.microsoft.com/office/drawing/2014/main" id="{4BF6A500-478F-45D6-80BF-2F62167C505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9906267" y="2152909"/>
              <a:ext cx="452282" cy="452282"/>
            </a:xfrm>
            <a:prstGeom prst="rect">
              <a:avLst/>
            </a:prstGeom>
          </p:spPr>
        </p:pic>
        <p:sp>
          <p:nvSpPr>
            <p:cNvPr id="39" name="TextBox 38">
              <a:hlinkClick r:id="rId4" action="ppaction://hlinksldjump"/>
              <a:extLst>
                <a:ext uri="{FF2B5EF4-FFF2-40B4-BE49-F238E27FC236}">
                  <a16:creationId xmlns:a16="http://schemas.microsoft.com/office/drawing/2014/main" id="{87B13D1F-FACE-4EC8-AF06-C31AE40BE66B}"/>
                </a:ext>
              </a:extLst>
            </p:cNvPr>
            <p:cNvSpPr txBox="1"/>
            <p:nvPr/>
          </p:nvSpPr>
          <p:spPr>
            <a:xfrm>
              <a:off x="10216469" y="2185943"/>
              <a:ext cx="15335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  <a:latin typeface="Amasis MT Pro Black" panose="02040A04050005020304"/>
                </a:rPr>
                <a:t>Log Out</a:t>
              </a:r>
              <a:endParaRPr lang="en-US" dirty="0">
                <a:solidFill>
                  <a:schemeClr val="bg1"/>
                </a:solidFill>
                <a:latin typeface="Amasis MT Pro Black" panose="02040A04050005020304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17916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6"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B121BA-19B6-4666-5547-E7B35C250B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8CE22F5-8FBA-A57D-9752-37F8F672CE43}"/>
              </a:ext>
            </a:extLst>
          </p:cNvPr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3300AA9-6830-45A9-A1E9-FD786E3D15E1}"/>
              </a:ext>
            </a:extLst>
          </p:cNvPr>
          <p:cNvGrpSpPr/>
          <p:nvPr/>
        </p:nvGrpSpPr>
        <p:grpSpPr>
          <a:xfrm>
            <a:off x="158879" y="1360721"/>
            <a:ext cx="11874241" cy="5267771"/>
            <a:chOff x="158879" y="1360721"/>
            <a:chExt cx="11874241" cy="5267771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5777F756-250C-2F50-0AAE-6AE8DDCEBB37}"/>
                </a:ext>
              </a:extLst>
            </p:cNvPr>
            <p:cNvSpPr/>
            <p:nvPr/>
          </p:nvSpPr>
          <p:spPr>
            <a:xfrm>
              <a:off x="158879" y="1360721"/>
              <a:ext cx="11874241" cy="526777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dirty="0"/>
            </a:p>
          </p:txBody>
        </p:sp>
        <p:sp>
          <p:nvSpPr>
            <p:cNvPr id="30" name="Rectangle: Rounded Corners 29">
              <a:hlinkClick r:id="rId2" action="ppaction://hlinksldjump"/>
              <a:extLst>
                <a:ext uri="{FF2B5EF4-FFF2-40B4-BE49-F238E27FC236}">
                  <a16:creationId xmlns:a16="http://schemas.microsoft.com/office/drawing/2014/main" id="{15CDF2C8-49C6-472F-A58B-70B12E971216}"/>
                </a:ext>
              </a:extLst>
            </p:cNvPr>
            <p:cNvSpPr/>
            <p:nvPr/>
          </p:nvSpPr>
          <p:spPr>
            <a:xfrm>
              <a:off x="8565501" y="3267872"/>
              <a:ext cx="1670421" cy="597255"/>
            </a:xfrm>
            <a:prstGeom prst="roundRect">
              <a:avLst/>
            </a:prstGeom>
            <a:solidFill>
              <a:schemeClr val="bg2">
                <a:lumMod val="10000"/>
                <a:lumOff val="90000"/>
              </a:schemeClr>
            </a:solidFill>
            <a:ln>
              <a:solidFill>
                <a:schemeClr val="bg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Ready for 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Pick up </a:t>
              </a:r>
            </a:p>
          </p:txBody>
        </p:sp>
        <p:sp>
          <p:nvSpPr>
            <p:cNvPr id="27" name="Rectangle: Rounded Corners 26">
              <a:hlinkClick r:id="rId3" action="ppaction://hlinksldjump"/>
              <a:extLst>
                <a:ext uri="{FF2B5EF4-FFF2-40B4-BE49-F238E27FC236}">
                  <a16:creationId xmlns:a16="http://schemas.microsoft.com/office/drawing/2014/main" id="{2B31AA28-DAF7-49B8-84A0-335C5C4904AF}"/>
                </a:ext>
              </a:extLst>
            </p:cNvPr>
            <p:cNvSpPr/>
            <p:nvPr/>
          </p:nvSpPr>
          <p:spPr>
            <a:xfrm>
              <a:off x="8565501" y="2659109"/>
              <a:ext cx="1670421" cy="608763"/>
            </a:xfrm>
            <a:prstGeom prst="roundRect">
              <a:avLst/>
            </a:prstGeom>
            <a:solidFill>
              <a:schemeClr val="bg2">
                <a:lumMod val="10000"/>
                <a:lumOff val="90000"/>
              </a:schemeClr>
            </a:solidFill>
            <a:ln>
              <a:solidFill>
                <a:schemeClr val="bg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Preparing </a:t>
              </a: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C6695894-D71D-2A7B-8B44-2D7C9FE59E12}"/>
              </a:ext>
            </a:extLst>
          </p:cNvPr>
          <p:cNvSpPr/>
          <p:nvPr/>
        </p:nvSpPr>
        <p:spPr>
          <a:xfrm>
            <a:off x="0" y="1"/>
            <a:ext cx="12192041" cy="750250"/>
          </a:xfrm>
          <a:prstGeom prst="rect">
            <a:avLst/>
          </a:prstGeom>
          <a:solidFill>
            <a:srgbClr val="0D45E3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D7B013D-6FDB-AB32-1141-01DFCCA53CAB}"/>
              </a:ext>
            </a:extLst>
          </p:cNvPr>
          <p:cNvSpPr/>
          <p:nvPr/>
        </p:nvSpPr>
        <p:spPr>
          <a:xfrm>
            <a:off x="144243" y="234395"/>
            <a:ext cx="319396" cy="306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427A95F-74E7-FB06-27CE-9F89224AABAB}"/>
              </a:ext>
            </a:extLst>
          </p:cNvPr>
          <p:cNvSpPr txBox="1"/>
          <p:nvPr/>
        </p:nvSpPr>
        <p:spPr>
          <a:xfrm>
            <a:off x="7551420" y="985976"/>
            <a:ext cx="899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dirty="0">
                <a:solidFill>
                  <a:schemeClr val="bg1">
                    <a:lumMod val="65000"/>
                    <a:lumOff val="35000"/>
                  </a:schemeClr>
                </a:solidFill>
              </a:rPr>
              <a:t>Search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8C6E763-E7D0-84DE-C7A2-813F6270136E}"/>
              </a:ext>
            </a:extLst>
          </p:cNvPr>
          <p:cNvSpPr/>
          <p:nvPr/>
        </p:nvSpPr>
        <p:spPr>
          <a:xfrm>
            <a:off x="8433960" y="1001663"/>
            <a:ext cx="3577295" cy="2771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79C2B1C-100B-4BFE-A9BF-BCA50F6A8D85}"/>
              </a:ext>
            </a:extLst>
          </p:cNvPr>
          <p:cNvGraphicFramePr>
            <a:graphicFrameLocks noGrp="1"/>
          </p:cNvGraphicFramePr>
          <p:nvPr/>
        </p:nvGraphicFramePr>
        <p:xfrm>
          <a:off x="411469" y="1530253"/>
          <a:ext cx="10055081" cy="5456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6279">
                  <a:extLst>
                    <a:ext uri="{9D8B030D-6E8A-4147-A177-3AD203B41FA5}">
                      <a16:colId xmlns:a16="http://schemas.microsoft.com/office/drawing/2014/main" val="4167361433"/>
                    </a:ext>
                  </a:extLst>
                </a:gridCol>
                <a:gridCol w="1863742">
                  <a:extLst>
                    <a:ext uri="{9D8B030D-6E8A-4147-A177-3AD203B41FA5}">
                      <a16:colId xmlns:a16="http://schemas.microsoft.com/office/drawing/2014/main" val="3146298089"/>
                    </a:ext>
                  </a:extLst>
                </a:gridCol>
                <a:gridCol w="2221748">
                  <a:extLst>
                    <a:ext uri="{9D8B030D-6E8A-4147-A177-3AD203B41FA5}">
                      <a16:colId xmlns:a16="http://schemas.microsoft.com/office/drawing/2014/main" val="3877984178"/>
                    </a:ext>
                  </a:extLst>
                </a:gridCol>
                <a:gridCol w="2329652">
                  <a:extLst>
                    <a:ext uri="{9D8B030D-6E8A-4147-A177-3AD203B41FA5}">
                      <a16:colId xmlns:a16="http://schemas.microsoft.com/office/drawing/2014/main" val="1409293257"/>
                    </a:ext>
                  </a:extLst>
                </a:gridCol>
                <a:gridCol w="2113660">
                  <a:extLst>
                    <a:ext uri="{9D8B030D-6E8A-4147-A177-3AD203B41FA5}">
                      <a16:colId xmlns:a16="http://schemas.microsoft.com/office/drawing/2014/main" val="970983783"/>
                    </a:ext>
                  </a:extLst>
                </a:gridCol>
              </a:tblGrid>
              <a:tr h="54569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STUDENT</a:t>
                      </a:r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ID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NAME</a:t>
                      </a:r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TYPE OF DOCUMENT</a:t>
                      </a:r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TIME/DATE</a:t>
                      </a:r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STATUS</a:t>
                      </a:r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862671"/>
                  </a:ext>
                </a:extLst>
              </a:tr>
            </a:tbl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82F57BAD-2C2E-42E6-97EC-69402BFDF939}"/>
              </a:ext>
            </a:extLst>
          </p:cNvPr>
          <p:cNvGrpSpPr/>
          <p:nvPr/>
        </p:nvGrpSpPr>
        <p:grpSpPr>
          <a:xfrm>
            <a:off x="739741" y="2174912"/>
            <a:ext cx="7664910" cy="664456"/>
            <a:chOff x="739741" y="2174912"/>
            <a:chExt cx="7664910" cy="664456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3CD3C65-619A-4367-AC94-D3C4A3E720CB}"/>
                </a:ext>
              </a:extLst>
            </p:cNvPr>
            <p:cNvSpPr txBox="1"/>
            <p:nvPr/>
          </p:nvSpPr>
          <p:spPr>
            <a:xfrm>
              <a:off x="739741" y="2189949"/>
              <a:ext cx="11815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ABC123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E0F3B38-FCA7-447B-993B-0D61F4C4B080}"/>
                </a:ext>
              </a:extLst>
            </p:cNvPr>
            <p:cNvSpPr txBox="1"/>
            <p:nvPr/>
          </p:nvSpPr>
          <p:spPr>
            <a:xfrm>
              <a:off x="1973477" y="2174912"/>
              <a:ext cx="17248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Juan Dela Cruz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82560D3-80ED-4401-AB44-06993873243E}"/>
                </a:ext>
              </a:extLst>
            </p:cNvPr>
            <p:cNvSpPr txBox="1"/>
            <p:nvPr/>
          </p:nvSpPr>
          <p:spPr>
            <a:xfrm>
              <a:off x="3931595" y="2186153"/>
              <a:ext cx="172481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Transcript of Records (TOR)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AC1609C-4ECB-4CD4-ABCE-D2E2AC6B0C7D}"/>
                </a:ext>
              </a:extLst>
            </p:cNvPr>
            <p:cNvSpPr txBox="1"/>
            <p:nvPr/>
          </p:nvSpPr>
          <p:spPr>
            <a:xfrm>
              <a:off x="6081363" y="2193037"/>
              <a:ext cx="232328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10/10/24</a:t>
              </a:r>
              <a:br>
                <a:rPr lang="en-US" dirty="0">
                  <a:solidFill>
                    <a:schemeClr val="bg1"/>
                  </a:solidFill>
                </a:rPr>
              </a:br>
              <a:r>
                <a:rPr lang="en-US" dirty="0">
                  <a:solidFill>
                    <a:schemeClr val="bg1"/>
                  </a:solidFill>
                </a:rPr>
                <a:t>10:00 AM – 12:00 PM</a:t>
              </a: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5FA6F7BE-0D25-4EEE-A704-ED3619554147}"/>
              </a:ext>
            </a:extLst>
          </p:cNvPr>
          <p:cNvSpPr txBox="1"/>
          <p:nvPr/>
        </p:nvSpPr>
        <p:spPr>
          <a:xfrm>
            <a:off x="10605409" y="2175223"/>
            <a:ext cx="1217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>
                <a:solidFill>
                  <a:schemeClr val="bg1"/>
                </a:solidFill>
              </a:rPr>
              <a:t>RELEASE</a:t>
            </a:r>
          </a:p>
        </p:txBody>
      </p:sp>
      <p:sp>
        <p:nvSpPr>
          <p:cNvPr id="31" name="Rectangle: Rounded Corners 30">
            <a:hlinkClick r:id="rId4" action="ppaction://hlinksldjump"/>
            <a:extLst>
              <a:ext uri="{FF2B5EF4-FFF2-40B4-BE49-F238E27FC236}">
                <a16:creationId xmlns:a16="http://schemas.microsoft.com/office/drawing/2014/main" id="{C723A990-9DC5-43DE-9A77-B0ECDA3DC2D2}"/>
              </a:ext>
            </a:extLst>
          </p:cNvPr>
          <p:cNvSpPr/>
          <p:nvPr/>
        </p:nvSpPr>
        <p:spPr>
          <a:xfrm>
            <a:off x="5544384" y="832165"/>
            <a:ext cx="2065106" cy="475326"/>
          </a:xfrm>
          <a:prstGeom prst="roundRect">
            <a:avLst/>
          </a:prstGeom>
          <a:solidFill>
            <a:schemeClr val="bg2">
              <a:lumMod val="10000"/>
              <a:lumOff val="9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MANAGE USERS</a:t>
            </a:r>
          </a:p>
        </p:txBody>
      </p:sp>
      <p:sp>
        <p:nvSpPr>
          <p:cNvPr id="33" name="Rectangle: Rounded Corners 32">
            <a:hlinkClick r:id="rId5" action="ppaction://hlinksldjump"/>
            <a:extLst>
              <a:ext uri="{FF2B5EF4-FFF2-40B4-BE49-F238E27FC236}">
                <a16:creationId xmlns:a16="http://schemas.microsoft.com/office/drawing/2014/main" id="{711C8310-6897-4903-9E4A-652F9C78DEE6}"/>
              </a:ext>
            </a:extLst>
          </p:cNvPr>
          <p:cNvSpPr/>
          <p:nvPr/>
        </p:nvSpPr>
        <p:spPr>
          <a:xfrm>
            <a:off x="2987229" y="831109"/>
            <a:ext cx="2517363" cy="475326"/>
          </a:xfrm>
          <a:prstGeom prst="roundRect">
            <a:avLst/>
          </a:prstGeom>
          <a:solidFill>
            <a:schemeClr val="bg2">
              <a:lumMod val="10000"/>
              <a:lumOff val="9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TRANSACTION HISTORY</a:t>
            </a:r>
          </a:p>
        </p:txBody>
      </p:sp>
      <p:sp>
        <p:nvSpPr>
          <p:cNvPr id="34" name="Rectangle: Rounded Corners 33">
            <a:hlinkClick r:id="rId6" action="ppaction://hlinksldjump"/>
            <a:extLst>
              <a:ext uri="{FF2B5EF4-FFF2-40B4-BE49-F238E27FC236}">
                <a16:creationId xmlns:a16="http://schemas.microsoft.com/office/drawing/2014/main" id="{AC010103-78ED-4893-90D3-F4CA9BCBD231}"/>
              </a:ext>
            </a:extLst>
          </p:cNvPr>
          <p:cNvSpPr/>
          <p:nvPr/>
        </p:nvSpPr>
        <p:spPr>
          <a:xfrm>
            <a:off x="245445" y="832165"/>
            <a:ext cx="2701992" cy="475326"/>
          </a:xfrm>
          <a:prstGeom prst="roundRect">
            <a:avLst/>
          </a:prstGeom>
          <a:solidFill>
            <a:schemeClr val="tx1">
              <a:lumMod val="65000"/>
            </a:schemeClr>
          </a:solidFill>
          <a:ln>
            <a:solidFill>
              <a:schemeClr val="tx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MANAGE APPOINTMENTS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43C4AC9-36DE-4921-9AF2-AA503AA94E95}"/>
              </a:ext>
            </a:extLst>
          </p:cNvPr>
          <p:cNvSpPr txBox="1"/>
          <p:nvPr/>
        </p:nvSpPr>
        <p:spPr>
          <a:xfrm>
            <a:off x="864556" y="65653"/>
            <a:ext cx="52568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600" dirty="0">
                <a:latin typeface="Amasis MT Pro Black" panose="02040A04050005020304" pitchFamily="18" charset="0"/>
                <a:ea typeface="Ebrima" panose="02000000000000000000" pitchFamily="2" charset="0"/>
                <a:cs typeface="Ebrima" panose="02000000000000000000" pitchFamily="2" charset="0"/>
              </a:rPr>
              <a:t>Registrar Office</a:t>
            </a:r>
          </a:p>
        </p:txBody>
      </p:sp>
      <p:pic>
        <p:nvPicPr>
          <p:cNvPr id="38" name="Picture 37" descr="A logo of a company&#10;&#10;Description automatically generated">
            <a:extLst>
              <a:ext uri="{FF2B5EF4-FFF2-40B4-BE49-F238E27FC236}">
                <a16:creationId xmlns:a16="http://schemas.microsoft.com/office/drawing/2014/main" id="{BCCAFFA9-19DD-4D3E-B327-EAE2BF0DFC8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9076" y="-106848"/>
            <a:ext cx="1073491" cy="1073491"/>
          </a:xfrm>
          <a:prstGeom prst="rect">
            <a:avLst/>
          </a:prstGeom>
        </p:spPr>
      </p:pic>
      <p:pic>
        <p:nvPicPr>
          <p:cNvPr id="8" name="Graphic 7" descr="User">
            <a:hlinkClick r:id="rId9" action="ppaction://hlinksldjump"/>
            <a:extLst>
              <a:ext uri="{FF2B5EF4-FFF2-40B4-BE49-F238E27FC236}">
                <a16:creationId xmlns:a16="http://schemas.microsoft.com/office/drawing/2014/main" id="{B28258BD-0788-4F00-8F63-6A1A9D6C66D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1250463" y="7330"/>
            <a:ext cx="797294" cy="797294"/>
          </a:xfrm>
          <a:prstGeom prst="rect">
            <a:avLst/>
          </a:prstGeom>
        </p:spPr>
      </p:pic>
      <p:sp>
        <p:nvSpPr>
          <p:cNvPr id="2" name="Rectangle: Rounded Corners 1">
            <a:hlinkClick r:id="rId6" action="ppaction://hlinksldjump"/>
            <a:extLst>
              <a:ext uri="{FF2B5EF4-FFF2-40B4-BE49-F238E27FC236}">
                <a16:creationId xmlns:a16="http://schemas.microsoft.com/office/drawing/2014/main" id="{6925313A-95A7-45A9-BB5B-1AF80BC99E87}"/>
              </a:ext>
            </a:extLst>
          </p:cNvPr>
          <p:cNvSpPr/>
          <p:nvPr/>
        </p:nvSpPr>
        <p:spPr>
          <a:xfrm>
            <a:off x="8565502" y="2174912"/>
            <a:ext cx="1670421" cy="475518"/>
          </a:xfrm>
          <a:prstGeom prst="roundRect">
            <a:avLst/>
          </a:prstGeom>
          <a:solidFill>
            <a:schemeClr val="bg2">
              <a:lumMod val="10000"/>
              <a:lumOff val="90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SELECT </a:t>
            </a:r>
          </a:p>
        </p:txBody>
      </p:sp>
      <p:sp>
        <p:nvSpPr>
          <p:cNvPr id="35" name="Rectangle: Rounded Corners 34">
            <a:hlinkClick r:id="rId12" action="ppaction://hlinksldjump"/>
            <a:extLst>
              <a:ext uri="{FF2B5EF4-FFF2-40B4-BE49-F238E27FC236}">
                <a16:creationId xmlns:a16="http://schemas.microsoft.com/office/drawing/2014/main" id="{43336DD7-3355-4A6B-99E6-62B3A343D2EC}"/>
              </a:ext>
            </a:extLst>
          </p:cNvPr>
          <p:cNvSpPr/>
          <p:nvPr/>
        </p:nvSpPr>
        <p:spPr>
          <a:xfrm>
            <a:off x="8565501" y="3865127"/>
            <a:ext cx="1670421" cy="608763"/>
          </a:xfrm>
          <a:prstGeom prst="roundRect">
            <a:avLst/>
          </a:prstGeom>
          <a:solidFill>
            <a:schemeClr val="bg2">
              <a:lumMod val="10000"/>
              <a:lumOff val="90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Declined </a:t>
            </a:r>
          </a:p>
        </p:txBody>
      </p:sp>
    </p:spTree>
    <p:extLst>
      <p:ext uri="{BB962C8B-B14F-4D97-AF65-F5344CB8AC3E}">
        <p14:creationId xmlns:p14="http://schemas.microsoft.com/office/powerpoint/2010/main" val="4004240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6"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B121BA-19B6-4666-5547-E7B35C250B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8CE22F5-8FBA-A57D-9752-37F8F672CE43}"/>
              </a:ext>
            </a:extLst>
          </p:cNvPr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6695894-D71D-2A7B-8B44-2D7C9FE59E12}"/>
              </a:ext>
            </a:extLst>
          </p:cNvPr>
          <p:cNvSpPr/>
          <p:nvPr/>
        </p:nvSpPr>
        <p:spPr>
          <a:xfrm>
            <a:off x="0" y="1"/>
            <a:ext cx="12192041" cy="750250"/>
          </a:xfrm>
          <a:prstGeom prst="rect">
            <a:avLst/>
          </a:prstGeom>
          <a:solidFill>
            <a:srgbClr val="0D45E3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D7B013D-6FDB-AB32-1141-01DFCCA53CAB}"/>
              </a:ext>
            </a:extLst>
          </p:cNvPr>
          <p:cNvSpPr/>
          <p:nvPr/>
        </p:nvSpPr>
        <p:spPr>
          <a:xfrm>
            <a:off x="144243" y="234395"/>
            <a:ext cx="319396" cy="306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777F756-250C-2F50-0AAE-6AE8DDCEBB37}"/>
              </a:ext>
            </a:extLst>
          </p:cNvPr>
          <p:cNvSpPr/>
          <p:nvPr/>
        </p:nvSpPr>
        <p:spPr>
          <a:xfrm>
            <a:off x="144243" y="870276"/>
            <a:ext cx="11874241" cy="5753329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>
              <a:solidFill>
                <a:schemeClr val="bg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43C4AC9-36DE-4921-9AF2-AA503AA94E95}"/>
              </a:ext>
            </a:extLst>
          </p:cNvPr>
          <p:cNvSpPr txBox="1"/>
          <p:nvPr/>
        </p:nvSpPr>
        <p:spPr>
          <a:xfrm>
            <a:off x="864556" y="65653"/>
            <a:ext cx="52568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600" dirty="0">
                <a:latin typeface="Amasis MT Pro Black" panose="02040A04050005020304" pitchFamily="18" charset="0"/>
                <a:ea typeface="Ebrima" panose="02000000000000000000" pitchFamily="2" charset="0"/>
                <a:cs typeface="Ebrima" panose="02000000000000000000" pitchFamily="2" charset="0"/>
              </a:rPr>
              <a:t>Registrar Office</a:t>
            </a:r>
          </a:p>
        </p:txBody>
      </p:sp>
      <p:pic>
        <p:nvPicPr>
          <p:cNvPr id="38" name="Picture 37" descr="A logo of a company&#10;&#10;Description automatically generated">
            <a:extLst>
              <a:ext uri="{FF2B5EF4-FFF2-40B4-BE49-F238E27FC236}">
                <a16:creationId xmlns:a16="http://schemas.microsoft.com/office/drawing/2014/main" id="{BCCAFFA9-19DD-4D3E-B327-EAE2BF0DFC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9076" y="-106848"/>
            <a:ext cx="1073491" cy="1073491"/>
          </a:xfrm>
          <a:prstGeom prst="rect">
            <a:avLst/>
          </a:prstGeom>
        </p:spPr>
      </p:pic>
      <p:pic>
        <p:nvPicPr>
          <p:cNvPr id="8" name="Graphic 7" descr="User">
            <a:hlinkClick r:id="rId4" action="ppaction://hlinksldjump"/>
            <a:extLst>
              <a:ext uri="{FF2B5EF4-FFF2-40B4-BE49-F238E27FC236}">
                <a16:creationId xmlns:a16="http://schemas.microsoft.com/office/drawing/2014/main" id="{B28258BD-0788-4F00-8F63-6A1A9D6C66D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250463" y="7330"/>
            <a:ext cx="797294" cy="797294"/>
          </a:xfrm>
          <a:prstGeom prst="rect">
            <a:avLst/>
          </a:prstGeom>
        </p:spPr>
      </p:pic>
      <p:pic>
        <p:nvPicPr>
          <p:cNvPr id="27" name="Picture 26" descr="A black silhouette of a person&#10;&#10;Description automatically generated">
            <a:extLst>
              <a:ext uri="{FF2B5EF4-FFF2-40B4-BE49-F238E27FC236}">
                <a16:creationId xmlns:a16="http://schemas.microsoft.com/office/drawing/2014/main" id="{E862BB95-A87A-498E-B2A6-E292FB0F80D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9698" y="1355640"/>
            <a:ext cx="2198164" cy="2120183"/>
          </a:xfrm>
          <a:prstGeom prst="rect">
            <a:avLst/>
          </a:prstGeom>
        </p:spPr>
      </p:pic>
      <p:sp>
        <p:nvSpPr>
          <p:cNvPr id="19" name="Rectangle 18">
            <a:hlinkClick r:id="rId8" action="ppaction://hlinksldjump"/>
            <a:extLst>
              <a:ext uri="{FF2B5EF4-FFF2-40B4-BE49-F238E27FC236}">
                <a16:creationId xmlns:a16="http://schemas.microsoft.com/office/drawing/2014/main" id="{323697E0-0FEB-4154-8816-FA06DC6DDD44}"/>
              </a:ext>
            </a:extLst>
          </p:cNvPr>
          <p:cNvSpPr/>
          <p:nvPr/>
        </p:nvSpPr>
        <p:spPr>
          <a:xfrm>
            <a:off x="1094781" y="3957683"/>
            <a:ext cx="1205080" cy="3237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>
                <a:solidFill>
                  <a:schemeClr val="bg1"/>
                </a:solidFill>
              </a:rPr>
              <a:t>EDIT PROFILE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3DAACF8-D854-4823-ABC3-C493CAEAFF5A}"/>
              </a:ext>
            </a:extLst>
          </p:cNvPr>
          <p:cNvSpPr txBox="1"/>
          <p:nvPr/>
        </p:nvSpPr>
        <p:spPr>
          <a:xfrm>
            <a:off x="7330359" y="1609999"/>
            <a:ext cx="18100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dirty="0">
                <a:solidFill>
                  <a:schemeClr val="bg1"/>
                </a:solidFill>
              </a:rPr>
              <a:t>Enter Current Password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7A77D0EB-A8E5-4773-802A-E38EDE2DD799}"/>
              </a:ext>
            </a:extLst>
          </p:cNvPr>
          <p:cNvSpPr/>
          <p:nvPr/>
        </p:nvSpPr>
        <p:spPr>
          <a:xfrm>
            <a:off x="7330320" y="1889662"/>
            <a:ext cx="3125394" cy="30777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*******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33319F5-63F9-4661-B77C-2B0B2D35E557}"/>
              </a:ext>
            </a:extLst>
          </p:cNvPr>
          <p:cNvSpPr txBox="1"/>
          <p:nvPr/>
        </p:nvSpPr>
        <p:spPr>
          <a:xfrm>
            <a:off x="7330320" y="2196112"/>
            <a:ext cx="18100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dirty="0">
                <a:solidFill>
                  <a:schemeClr val="bg1"/>
                </a:solidFill>
              </a:rPr>
              <a:t>Enter New Password</a:t>
            </a: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DCFFA537-233B-4B4D-9612-01DDB1EF3E9E}"/>
              </a:ext>
            </a:extLst>
          </p:cNvPr>
          <p:cNvSpPr/>
          <p:nvPr/>
        </p:nvSpPr>
        <p:spPr>
          <a:xfrm>
            <a:off x="7330281" y="2475775"/>
            <a:ext cx="3125394" cy="30777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*******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D17AF4D-B0F1-41BC-860B-AF25581B9CDF}"/>
              </a:ext>
            </a:extLst>
          </p:cNvPr>
          <p:cNvSpPr txBox="1"/>
          <p:nvPr/>
        </p:nvSpPr>
        <p:spPr>
          <a:xfrm>
            <a:off x="7330357" y="2782225"/>
            <a:ext cx="20570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dirty="0">
                <a:solidFill>
                  <a:schemeClr val="bg1"/>
                </a:solidFill>
              </a:rPr>
              <a:t>Re Enter New Password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289D1D07-EB5D-4DC4-8BDB-EFB5EE4A8611}"/>
              </a:ext>
            </a:extLst>
          </p:cNvPr>
          <p:cNvSpPr/>
          <p:nvPr/>
        </p:nvSpPr>
        <p:spPr>
          <a:xfrm>
            <a:off x="7330319" y="3061888"/>
            <a:ext cx="3125394" cy="30777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*******</a:t>
            </a:r>
            <a:endParaRPr 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C7EE994-0927-4EC0-A14C-772826089867}"/>
              </a:ext>
            </a:extLst>
          </p:cNvPr>
          <p:cNvSpPr txBox="1"/>
          <p:nvPr/>
        </p:nvSpPr>
        <p:spPr>
          <a:xfrm>
            <a:off x="7330281" y="1364875"/>
            <a:ext cx="18100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dirty="0">
                <a:solidFill>
                  <a:schemeClr val="bg1"/>
                </a:solidFill>
              </a:rPr>
              <a:t>CHANGE PASSWORD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AD6101C-CB3D-422B-9370-75F8D8AA8472}"/>
              </a:ext>
            </a:extLst>
          </p:cNvPr>
          <p:cNvSpPr txBox="1"/>
          <p:nvPr/>
        </p:nvSpPr>
        <p:spPr>
          <a:xfrm>
            <a:off x="3359225" y="2212095"/>
            <a:ext cx="18304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dirty="0">
                <a:solidFill>
                  <a:schemeClr val="bg1"/>
                </a:solidFill>
              </a:rPr>
              <a:t>ADMIN ID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A884749-963A-4894-A56B-E49ABF869BF7}"/>
              </a:ext>
            </a:extLst>
          </p:cNvPr>
          <p:cNvSpPr txBox="1"/>
          <p:nvPr/>
        </p:nvSpPr>
        <p:spPr>
          <a:xfrm>
            <a:off x="3358628" y="3106513"/>
            <a:ext cx="18100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dirty="0">
                <a:solidFill>
                  <a:schemeClr val="bg1"/>
                </a:solidFill>
              </a:rPr>
              <a:t>CONTACT #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A947CB3-C95A-4963-846F-18E760764C85}"/>
              </a:ext>
            </a:extLst>
          </p:cNvPr>
          <p:cNvSpPr txBox="1"/>
          <p:nvPr/>
        </p:nvSpPr>
        <p:spPr>
          <a:xfrm>
            <a:off x="3358628" y="4000931"/>
            <a:ext cx="18100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dirty="0">
                <a:solidFill>
                  <a:schemeClr val="bg1"/>
                </a:solidFill>
              </a:rPr>
              <a:t>E-MAIL ADDRESS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8127D782-9B74-45EA-A52F-8855A50EFA04}"/>
              </a:ext>
            </a:extLst>
          </p:cNvPr>
          <p:cNvSpPr/>
          <p:nvPr/>
        </p:nvSpPr>
        <p:spPr>
          <a:xfrm>
            <a:off x="3359266" y="1712809"/>
            <a:ext cx="3546318" cy="5312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Juan Dela Cruz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01CA008D-7CCD-4532-BC55-F91B1FF80BC1}"/>
              </a:ext>
            </a:extLst>
          </p:cNvPr>
          <p:cNvSpPr/>
          <p:nvPr/>
        </p:nvSpPr>
        <p:spPr>
          <a:xfrm>
            <a:off x="3359225" y="2549059"/>
            <a:ext cx="3546318" cy="5312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ABC12345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65A7B0C6-8C3C-46B3-88B7-9FFF30B6A957}"/>
              </a:ext>
            </a:extLst>
          </p:cNvPr>
          <p:cNvSpPr/>
          <p:nvPr/>
        </p:nvSpPr>
        <p:spPr>
          <a:xfrm>
            <a:off x="3358628" y="3445958"/>
            <a:ext cx="3546318" cy="5312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0912-345-6789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1E209844-15B0-48ED-9379-78D5F64D441F}"/>
              </a:ext>
            </a:extLst>
          </p:cNvPr>
          <p:cNvSpPr/>
          <p:nvPr/>
        </p:nvSpPr>
        <p:spPr>
          <a:xfrm>
            <a:off x="3358628" y="4337790"/>
            <a:ext cx="3546318" cy="5312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Juan@gmail.com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43A7224-4DD9-4B26-BBD0-7004D89726A8}"/>
              </a:ext>
            </a:extLst>
          </p:cNvPr>
          <p:cNvSpPr txBox="1"/>
          <p:nvPr/>
        </p:nvSpPr>
        <p:spPr>
          <a:xfrm>
            <a:off x="3359307" y="1364876"/>
            <a:ext cx="18100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dirty="0">
                <a:solidFill>
                  <a:schemeClr val="bg1"/>
                </a:solidFill>
              </a:rPr>
              <a:t>NAME</a:t>
            </a:r>
          </a:p>
        </p:txBody>
      </p:sp>
      <p:sp>
        <p:nvSpPr>
          <p:cNvPr id="39" name="Rectangle 38">
            <a:hlinkClick r:id="rId9" action="ppaction://hlinksldjump"/>
            <a:extLst>
              <a:ext uri="{FF2B5EF4-FFF2-40B4-BE49-F238E27FC236}">
                <a16:creationId xmlns:a16="http://schemas.microsoft.com/office/drawing/2014/main" id="{D345311F-A88A-490D-897C-860BF573E710}"/>
              </a:ext>
            </a:extLst>
          </p:cNvPr>
          <p:cNvSpPr/>
          <p:nvPr/>
        </p:nvSpPr>
        <p:spPr>
          <a:xfrm>
            <a:off x="8179698" y="3481380"/>
            <a:ext cx="1498455" cy="3237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>
                <a:solidFill>
                  <a:schemeClr val="bg1"/>
                </a:solidFill>
              </a:rPr>
              <a:t>Change Password</a:t>
            </a:r>
          </a:p>
        </p:txBody>
      </p:sp>
    </p:spTree>
    <p:extLst>
      <p:ext uri="{BB962C8B-B14F-4D97-AF65-F5344CB8AC3E}">
        <p14:creationId xmlns:p14="http://schemas.microsoft.com/office/powerpoint/2010/main" val="2938903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B121BA-19B6-4666-5547-E7B35C250B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8CE22F5-8FBA-A57D-9752-37F8F672CE43}"/>
              </a:ext>
            </a:extLst>
          </p:cNvPr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6695894-D71D-2A7B-8B44-2D7C9FE59E12}"/>
              </a:ext>
            </a:extLst>
          </p:cNvPr>
          <p:cNvSpPr/>
          <p:nvPr/>
        </p:nvSpPr>
        <p:spPr>
          <a:xfrm>
            <a:off x="0" y="1"/>
            <a:ext cx="12192041" cy="750250"/>
          </a:xfrm>
          <a:prstGeom prst="rect">
            <a:avLst/>
          </a:prstGeom>
          <a:solidFill>
            <a:srgbClr val="0D45E3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D7B013D-6FDB-AB32-1141-01DFCCA53CAB}"/>
              </a:ext>
            </a:extLst>
          </p:cNvPr>
          <p:cNvSpPr/>
          <p:nvPr/>
        </p:nvSpPr>
        <p:spPr>
          <a:xfrm>
            <a:off x="144243" y="234395"/>
            <a:ext cx="319396" cy="306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777F756-250C-2F50-0AAE-6AE8DDCEBB37}"/>
              </a:ext>
            </a:extLst>
          </p:cNvPr>
          <p:cNvSpPr/>
          <p:nvPr/>
        </p:nvSpPr>
        <p:spPr>
          <a:xfrm>
            <a:off x="144243" y="870276"/>
            <a:ext cx="11874241" cy="5753329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>
              <a:solidFill>
                <a:schemeClr val="bg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43C4AC9-36DE-4921-9AF2-AA503AA94E95}"/>
              </a:ext>
            </a:extLst>
          </p:cNvPr>
          <p:cNvSpPr txBox="1"/>
          <p:nvPr/>
        </p:nvSpPr>
        <p:spPr>
          <a:xfrm>
            <a:off x="864556" y="65653"/>
            <a:ext cx="52568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600" dirty="0">
                <a:latin typeface="Amasis MT Pro Black" panose="02040A04050005020304" pitchFamily="18" charset="0"/>
                <a:ea typeface="Ebrima" panose="02000000000000000000" pitchFamily="2" charset="0"/>
                <a:cs typeface="Ebrima" panose="02000000000000000000" pitchFamily="2" charset="0"/>
              </a:rPr>
              <a:t>Registrar Office</a:t>
            </a:r>
          </a:p>
        </p:txBody>
      </p:sp>
      <p:pic>
        <p:nvPicPr>
          <p:cNvPr id="38" name="Picture 37" descr="A logo of a company&#10;&#10;Description automatically generated">
            <a:extLst>
              <a:ext uri="{FF2B5EF4-FFF2-40B4-BE49-F238E27FC236}">
                <a16:creationId xmlns:a16="http://schemas.microsoft.com/office/drawing/2014/main" id="{BCCAFFA9-19DD-4D3E-B327-EAE2BF0DFC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9076" y="-106848"/>
            <a:ext cx="1073491" cy="1073491"/>
          </a:xfrm>
          <a:prstGeom prst="rect">
            <a:avLst/>
          </a:prstGeom>
        </p:spPr>
      </p:pic>
      <p:pic>
        <p:nvPicPr>
          <p:cNvPr id="8" name="Graphic 7" descr="User">
            <a:hlinkClick r:id="rId4" action="ppaction://hlinksldjump"/>
            <a:extLst>
              <a:ext uri="{FF2B5EF4-FFF2-40B4-BE49-F238E27FC236}">
                <a16:creationId xmlns:a16="http://schemas.microsoft.com/office/drawing/2014/main" id="{B28258BD-0788-4F00-8F63-6A1A9D6C66D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250463" y="7330"/>
            <a:ext cx="797294" cy="797294"/>
          </a:xfrm>
          <a:prstGeom prst="rect">
            <a:avLst/>
          </a:prstGeom>
        </p:spPr>
      </p:pic>
      <p:pic>
        <p:nvPicPr>
          <p:cNvPr id="27" name="Picture 26" descr="A black silhouette of a person&#10;&#10;Description automatically generated">
            <a:extLst>
              <a:ext uri="{FF2B5EF4-FFF2-40B4-BE49-F238E27FC236}">
                <a16:creationId xmlns:a16="http://schemas.microsoft.com/office/drawing/2014/main" id="{E862BB95-A87A-498E-B2A6-E292FB0F80D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9698" y="1355640"/>
            <a:ext cx="2198164" cy="2120183"/>
          </a:xfrm>
          <a:prstGeom prst="rect">
            <a:avLst/>
          </a:prstGeom>
        </p:spPr>
      </p:pic>
      <p:sp>
        <p:nvSpPr>
          <p:cNvPr id="19" name="Rectangle 18">
            <a:hlinkClick r:id="rId8" action="ppaction://hlinksldjump"/>
            <a:extLst>
              <a:ext uri="{FF2B5EF4-FFF2-40B4-BE49-F238E27FC236}">
                <a16:creationId xmlns:a16="http://schemas.microsoft.com/office/drawing/2014/main" id="{323697E0-0FEB-4154-8816-FA06DC6DDD44}"/>
              </a:ext>
            </a:extLst>
          </p:cNvPr>
          <p:cNvSpPr/>
          <p:nvPr/>
        </p:nvSpPr>
        <p:spPr>
          <a:xfrm>
            <a:off x="1094781" y="3957683"/>
            <a:ext cx="1205080" cy="3237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>
                <a:solidFill>
                  <a:schemeClr val="bg1"/>
                </a:solidFill>
              </a:rPr>
              <a:t>EDIT PROFILE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3DAACF8-D854-4823-ABC3-C493CAEAFF5A}"/>
              </a:ext>
            </a:extLst>
          </p:cNvPr>
          <p:cNvSpPr txBox="1"/>
          <p:nvPr/>
        </p:nvSpPr>
        <p:spPr>
          <a:xfrm>
            <a:off x="7330359" y="1609999"/>
            <a:ext cx="18100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dirty="0">
                <a:solidFill>
                  <a:schemeClr val="bg1"/>
                </a:solidFill>
              </a:rPr>
              <a:t>Enter Current Password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7A77D0EB-A8E5-4773-802A-E38EDE2DD799}"/>
              </a:ext>
            </a:extLst>
          </p:cNvPr>
          <p:cNvSpPr/>
          <p:nvPr/>
        </p:nvSpPr>
        <p:spPr>
          <a:xfrm>
            <a:off x="7330320" y="1889662"/>
            <a:ext cx="3125394" cy="30777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*******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33319F5-63F9-4661-B77C-2B0B2D35E557}"/>
              </a:ext>
            </a:extLst>
          </p:cNvPr>
          <p:cNvSpPr txBox="1"/>
          <p:nvPr/>
        </p:nvSpPr>
        <p:spPr>
          <a:xfrm>
            <a:off x="7330320" y="2196112"/>
            <a:ext cx="18100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dirty="0">
                <a:solidFill>
                  <a:schemeClr val="bg1"/>
                </a:solidFill>
              </a:rPr>
              <a:t>Enter New Password</a:t>
            </a: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DCFFA537-233B-4B4D-9612-01DDB1EF3E9E}"/>
              </a:ext>
            </a:extLst>
          </p:cNvPr>
          <p:cNvSpPr/>
          <p:nvPr/>
        </p:nvSpPr>
        <p:spPr>
          <a:xfrm>
            <a:off x="7330281" y="2475775"/>
            <a:ext cx="3125394" cy="30777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*******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D17AF4D-B0F1-41BC-860B-AF25581B9CDF}"/>
              </a:ext>
            </a:extLst>
          </p:cNvPr>
          <p:cNvSpPr txBox="1"/>
          <p:nvPr/>
        </p:nvSpPr>
        <p:spPr>
          <a:xfrm>
            <a:off x="7330357" y="2782225"/>
            <a:ext cx="20570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dirty="0">
                <a:solidFill>
                  <a:schemeClr val="bg1"/>
                </a:solidFill>
              </a:rPr>
              <a:t>Re Enter New Password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289D1D07-EB5D-4DC4-8BDB-EFB5EE4A8611}"/>
              </a:ext>
            </a:extLst>
          </p:cNvPr>
          <p:cNvSpPr/>
          <p:nvPr/>
        </p:nvSpPr>
        <p:spPr>
          <a:xfrm>
            <a:off x="7330319" y="3061888"/>
            <a:ext cx="3125394" cy="30777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*******</a:t>
            </a:r>
            <a:endParaRPr 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C7EE994-0927-4EC0-A14C-772826089867}"/>
              </a:ext>
            </a:extLst>
          </p:cNvPr>
          <p:cNvSpPr txBox="1"/>
          <p:nvPr/>
        </p:nvSpPr>
        <p:spPr>
          <a:xfrm>
            <a:off x="7330281" y="1364875"/>
            <a:ext cx="18100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dirty="0">
                <a:solidFill>
                  <a:schemeClr val="bg1"/>
                </a:solidFill>
              </a:rPr>
              <a:t>CHANGE PASSWORD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AD6101C-CB3D-422B-9370-75F8D8AA8472}"/>
              </a:ext>
            </a:extLst>
          </p:cNvPr>
          <p:cNvSpPr txBox="1"/>
          <p:nvPr/>
        </p:nvSpPr>
        <p:spPr>
          <a:xfrm>
            <a:off x="3359225" y="2212095"/>
            <a:ext cx="18304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dirty="0">
                <a:solidFill>
                  <a:schemeClr val="bg1"/>
                </a:solidFill>
              </a:rPr>
              <a:t>ADMIN ID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A884749-963A-4894-A56B-E49ABF869BF7}"/>
              </a:ext>
            </a:extLst>
          </p:cNvPr>
          <p:cNvSpPr txBox="1"/>
          <p:nvPr/>
        </p:nvSpPr>
        <p:spPr>
          <a:xfrm>
            <a:off x="3358628" y="3106513"/>
            <a:ext cx="18100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dirty="0">
                <a:solidFill>
                  <a:schemeClr val="bg1"/>
                </a:solidFill>
              </a:rPr>
              <a:t>CONTACT #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A947CB3-C95A-4963-846F-18E760764C85}"/>
              </a:ext>
            </a:extLst>
          </p:cNvPr>
          <p:cNvSpPr txBox="1"/>
          <p:nvPr/>
        </p:nvSpPr>
        <p:spPr>
          <a:xfrm>
            <a:off x="3358628" y="4000931"/>
            <a:ext cx="18100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dirty="0">
                <a:solidFill>
                  <a:schemeClr val="bg1"/>
                </a:solidFill>
              </a:rPr>
              <a:t>E-MAIL ADDRESS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8127D782-9B74-45EA-A52F-8855A50EFA04}"/>
              </a:ext>
            </a:extLst>
          </p:cNvPr>
          <p:cNvSpPr/>
          <p:nvPr/>
        </p:nvSpPr>
        <p:spPr>
          <a:xfrm>
            <a:off x="3359266" y="1712809"/>
            <a:ext cx="3546318" cy="5312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Juan Dela Cruz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01CA008D-7CCD-4532-BC55-F91B1FF80BC1}"/>
              </a:ext>
            </a:extLst>
          </p:cNvPr>
          <p:cNvSpPr/>
          <p:nvPr/>
        </p:nvSpPr>
        <p:spPr>
          <a:xfrm>
            <a:off x="3359225" y="2549059"/>
            <a:ext cx="3546318" cy="5312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ABC12345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65A7B0C6-8C3C-46B3-88B7-9FFF30B6A957}"/>
              </a:ext>
            </a:extLst>
          </p:cNvPr>
          <p:cNvSpPr/>
          <p:nvPr/>
        </p:nvSpPr>
        <p:spPr>
          <a:xfrm>
            <a:off x="3358628" y="3445958"/>
            <a:ext cx="3546318" cy="5312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0912-345-6789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1E209844-15B0-48ED-9379-78D5F64D441F}"/>
              </a:ext>
            </a:extLst>
          </p:cNvPr>
          <p:cNvSpPr/>
          <p:nvPr/>
        </p:nvSpPr>
        <p:spPr>
          <a:xfrm>
            <a:off x="3358628" y="4337790"/>
            <a:ext cx="3546318" cy="5312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Juan@gmail.com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43A7224-4DD9-4B26-BBD0-7004D89726A8}"/>
              </a:ext>
            </a:extLst>
          </p:cNvPr>
          <p:cNvSpPr txBox="1"/>
          <p:nvPr/>
        </p:nvSpPr>
        <p:spPr>
          <a:xfrm>
            <a:off x="3359307" y="1364876"/>
            <a:ext cx="18100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dirty="0">
                <a:solidFill>
                  <a:schemeClr val="bg1"/>
                </a:solidFill>
              </a:rPr>
              <a:t>NAME</a:t>
            </a:r>
          </a:p>
        </p:txBody>
      </p:sp>
      <p:sp>
        <p:nvSpPr>
          <p:cNvPr id="39" name="Rectangle 38">
            <a:hlinkClick r:id="rId9" action="ppaction://hlinksldjump"/>
            <a:extLst>
              <a:ext uri="{FF2B5EF4-FFF2-40B4-BE49-F238E27FC236}">
                <a16:creationId xmlns:a16="http://schemas.microsoft.com/office/drawing/2014/main" id="{D345311F-A88A-490D-897C-860BF573E710}"/>
              </a:ext>
            </a:extLst>
          </p:cNvPr>
          <p:cNvSpPr/>
          <p:nvPr/>
        </p:nvSpPr>
        <p:spPr>
          <a:xfrm>
            <a:off x="8179698" y="3481380"/>
            <a:ext cx="1498455" cy="3237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>
                <a:solidFill>
                  <a:schemeClr val="bg1"/>
                </a:solidFill>
              </a:rPr>
              <a:t>Change Password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99B00E2A-1E76-46D0-A33D-F4B69C83A731}"/>
              </a:ext>
            </a:extLst>
          </p:cNvPr>
          <p:cNvGrpSpPr/>
          <p:nvPr/>
        </p:nvGrpSpPr>
        <p:grpSpPr>
          <a:xfrm>
            <a:off x="9503223" y="764042"/>
            <a:ext cx="2667754" cy="2024426"/>
            <a:chOff x="9503223" y="764042"/>
            <a:chExt cx="2667754" cy="2024426"/>
          </a:xfrm>
        </p:grpSpPr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50C3D5F7-182A-46C2-B211-211C6E600B77}"/>
                </a:ext>
              </a:extLst>
            </p:cNvPr>
            <p:cNvSpPr/>
            <p:nvPr/>
          </p:nvSpPr>
          <p:spPr>
            <a:xfrm>
              <a:off x="9503223" y="764042"/>
              <a:ext cx="2667754" cy="2024426"/>
            </a:xfrm>
            <a:prstGeom prst="roundRect">
              <a:avLst>
                <a:gd name="adj" fmla="val 2414"/>
              </a:avLst>
            </a:prstGeom>
            <a:solidFill>
              <a:schemeClr val="tx1">
                <a:lumMod val="85000"/>
              </a:schemeClr>
            </a:solidFill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: Rounded Corners 42">
              <a:hlinkClick r:id="rId4" action="ppaction://hlinksldjump"/>
              <a:extLst>
                <a:ext uri="{FF2B5EF4-FFF2-40B4-BE49-F238E27FC236}">
                  <a16:creationId xmlns:a16="http://schemas.microsoft.com/office/drawing/2014/main" id="{D066FC3A-05C4-40EC-A044-25172AC21966}"/>
                </a:ext>
              </a:extLst>
            </p:cNvPr>
            <p:cNvSpPr/>
            <p:nvPr/>
          </p:nvSpPr>
          <p:spPr>
            <a:xfrm>
              <a:off x="9594283" y="867612"/>
              <a:ext cx="2485634" cy="1208332"/>
            </a:xfrm>
            <a:prstGeom prst="roundRect">
              <a:avLst/>
            </a:prstGeom>
            <a:solidFill>
              <a:schemeClr val="bg2">
                <a:lumMod val="25000"/>
                <a:lumOff val="75000"/>
              </a:schemeClr>
            </a:solidFill>
            <a:ln>
              <a:solidFill>
                <a:schemeClr val="tx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4" name="Graphic 43" descr="User">
              <a:hlinkClick r:id="rId4" action="ppaction://hlinksldjump"/>
              <a:extLst>
                <a:ext uri="{FF2B5EF4-FFF2-40B4-BE49-F238E27FC236}">
                  <a16:creationId xmlns:a16="http://schemas.microsoft.com/office/drawing/2014/main" id="{1A06D5F1-0AA6-47FE-B141-46D43D15E44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589079" y="1023594"/>
              <a:ext cx="877491" cy="877491"/>
            </a:xfrm>
            <a:prstGeom prst="rect">
              <a:avLst/>
            </a:prstGeom>
          </p:spPr>
        </p:pic>
        <p:sp>
          <p:nvSpPr>
            <p:cNvPr id="45" name="TextBox 44">
              <a:hlinkClick r:id="rId4" action="ppaction://hlinksldjump"/>
              <a:extLst>
                <a:ext uri="{FF2B5EF4-FFF2-40B4-BE49-F238E27FC236}">
                  <a16:creationId xmlns:a16="http://schemas.microsoft.com/office/drawing/2014/main" id="{830974DE-A54F-4275-802F-370F65E72BEB}"/>
                </a:ext>
              </a:extLst>
            </p:cNvPr>
            <p:cNvSpPr txBox="1"/>
            <p:nvPr/>
          </p:nvSpPr>
          <p:spPr>
            <a:xfrm>
              <a:off x="10441642" y="1186080"/>
              <a:ext cx="150491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bg1"/>
                  </a:solidFill>
                  <a:latin typeface="Amasis MT Pro Black" panose="02040A04050005020304"/>
                </a:rPr>
                <a:t>ADMIN</a:t>
              </a:r>
              <a:r>
                <a:rPr lang="en-US" dirty="0">
                  <a:solidFill>
                    <a:schemeClr val="bg1"/>
                  </a:solidFill>
                  <a:latin typeface="Amasis MT Pro Black" panose="02040A04050005020304"/>
                </a:rPr>
                <a:t> </a:t>
              </a:r>
            </a:p>
          </p:txBody>
        </p:sp>
        <p:sp>
          <p:nvSpPr>
            <p:cNvPr id="46" name="Rectangle: Rounded Corners 45">
              <a:hlinkClick r:id="rId10" action="ppaction://hlinksldjump"/>
              <a:extLst>
                <a:ext uri="{FF2B5EF4-FFF2-40B4-BE49-F238E27FC236}">
                  <a16:creationId xmlns:a16="http://schemas.microsoft.com/office/drawing/2014/main" id="{5AF20622-3041-4A42-B37D-64486DBAD39C}"/>
                </a:ext>
              </a:extLst>
            </p:cNvPr>
            <p:cNvSpPr/>
            <p:nvPr/>
          </p:nvSpPr>
          <p:spPr>
            <a:xfrm>
              <a:off x="9678153" y="2130247"/>
              <a:ext cx="2369603" cy="511502"/>
            </a:xfrm>
            <a:prstGeom prst="roundRect">
              <a:avLst/>
            </a:prstGeom>
            <a:solidFill>
              <a:schemeClr val="bg2">
                <a:lumMod val="25000"/>
                <a:lumOff val="75000"/>
              </a:schemeClr>
            </a:solidFill>
            <a:ln>
              <a:solidFill>
                <a:schemeClr val="bg2">
                  <a:lumMod val="25000"/>
                  <a:lumOff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7" name="Graphic 46" descr="Arrow Horizontal U turn">
              <a:hlinkClick r:id="rId10" action="ppaction://hlinksldjump"/>
              <a:extLst>
                <a:ext uri="{FF2B5EF4-FFF2-40B4-BE49-F238E27FC236}">
                  <a16:creationId xmlns:a16="http://schemas.microsoft.com/office/drawing/2014/main" id="{91349EA4-2B97-4B41-8284-6B5334D6B59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9906267" y="2152909"/>
              <a:ext cx="452282" cy="452282"/>
            </a:xfrm>
            <a:prstGeom prst="rect">
              <a:avLst/>
            </a:prstGeom>
          </p:spPr>
        </p:pic>
        <p:sp>
          <p:nvSpPr>
            <p:cNvPr id="48" name="TextBox 47">
              <a:hlinkClick r:id="rId10" action="ppaction://hlinksldjump"/>
              <a:extLst>
                <a:ext uri="{FF2B5EF4-FFF2-40B4-BE49-F238E27FC236}">
                  <a16:creationId xmlns:a16="http://schemas.microsoft.com/office/drawing/2014/main" id="{12A8CA6A-ED6C-402A-AD72-E57D56972E4D}"/>
                </a:ext>
              </a:extLst>
            </p:cNvPr>
            <p:cNvSpPr txBox="1"/>
            <p:nvPr/>
          </p:nvSpPr>
          <p:spPr>
            <a:xfrm>
              <a:off x="10216469" y="2185943"/>
              <a:ext cx="15335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  <a:latin typeface="Amasis MT Pro Black" panose="02040A04050005020304"/>
                </a:rPr>
                <a:t>Log Out</a:t>
              </a:r>
              <a:endParaRPr lang="en-US" dirty="0">
                <a:solidFill>
                  <a:schemeClr val="bg1"/>
                </a:solidFill>
                <a:latin typeface="Amasis MT Pro Black" panose="02040A04050005020304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53988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B121BA-19B6-4666-5547-E7B35C250B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8CE22F5-8FBA-A57D-9752-37F8F672CE43}"/>
              </a:ext>
            </a:extLst>
          </p:cNvPr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777F756-250C-2F50-0AAE-6AE8DDCEBB37}"/>
              </a:ext>
            </a:extLst>
          </p:cNvPr>
          <p:cNvSpPr/>
          <p:nvPr/>
        </p:nvSpPr>
        <p:spPr>
          <a:xfrm>
            <a:off x="144243" y="870276"/>
            <a:ext cx="11874241" cy="5753329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>
              <a:solidFill>
                <a:schemeClr val="bg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79E34D5-4C6B-4CF5-878B-3D7F0C95E7EF}"/>
              </a:ext>
            </a:extLst>
          </p:cNvPr>
          <p:cNvSpPr/>
          <p:nvPr/>
        </p:nvSpPr>
        <p:spPr>
          <a:xfrm>
            <a:off x="2065108" y="1821356"/>
            <a:ext cx="2204808" cy="2120183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6695894-D71D-2A7B-8B44-2D7C9FE59E12}"/>
              </a:ext>
            </a:extLst>
          </p:cNvPr>
          <p:cNvSpPr/>
          <p:nvPr/>
        </p:nvSpPr>
        <p:spPr>
          <a:xfrm>
            <a:off x="0" y="1"/>
            <a:ext cx="12192041" cy="750250"/>
          </a:xfrm>
          <a:prstGeom prst="rect">
            <a:avLst/>
          </a:prstGeom>
          <a:solidFill>
            <a:srgbClr val="0D45E3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D7B013D-6FDB-AB32-1141-01DFCCA53CAB}"/>
              </a:ext>
            </a:extLst>
          </p:cNvPr>
          <p:cNvSpPr/>
          <p:nvPr/>
        </p:nvSpPr>
        <p:spPr>
          <a:xfrm>
            <a:off x="144243" y="234395"/>
            <a:ext cx="319396" cy="306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43C4AC9-36DE-4921-9AF2-AA503AA94E95}"/>
              </a:ext>
            </a:extLst>
          </p:cNvPr>
          <p:cNvSpPr txBox="1"/>
          <p:nvPr/>
        </p:nvSpPr>
        <p:spPr>
          <a:xfrm>
            <a:off x="864556" y="65653"/>
            <a:ext cx="52568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600" dirty="0">
                <a:latin typeface="Amasis MT Pro Black" panose="02040A04050005020304" pitchFamily="18" charset="0"/>
                <a:ea typeface="Ebrima" panose="02000000000000000000" pitchFamily="2" charset="0"/>
                <a:cs typeface="Ebrima" panose="02000000000000000000" pitchFamily="2" charset="0"/>
              </a:rPr>
              <a:t>Registrar Office</a:t>
            </a:r>
          </a:p>
        </p:txBody>
      </p:sp>
      <p:pic>
        <p:nvPicPr>
          <p:cNvPr id="38" name="Picture 37" descr="A logo of a company&#10;&#10;Description automatically generated">
            <a:extLst>
              <a:ext uri="{FF2B5EF4-FFF2-40B4-BE49-F238E27FC236}">
                <a16:creationId xmlns:a16="http://schemas.microsoft.com/office/drawing/2014/main" id="{BCCAFFA9-19DD-4D3E-B327-EAE2BF0DFC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9076" y="-106848"/>
            <a:ext cx="1073491" cy="1073491"/>
          </a:xfrm>
          <a:prstGeom prst="rect">
            <a:avLst/>
          </a:prstGeom>
        </p:spPr>
      </p:pic>
      <p:sp>
        <p:nvSpPr>
          <p:cNvPr id="19" name="Rectangle 18">
            <a:hlinkClick r:id="rId5" action="ppaction://hlinksldjump"/>
            <a:extLst>
              <a:ext uri="{FF2B5EF4-FFF2-40B4-BE49-F238E27FC236}">
                <a16:creationId xmlns:a16="http://schemas.microsoft.com/office/drawing/2014/main" id="{323697E0-0FEB-4154-8816-FA06DC6DDD44}"/>
              </a:ext>
            </a:extLst>
          </p:cNvPr>
          <p:cNvSpPr/>
          <p:nvPr/>
        </p:nvSpPr>
        <p:spPr>
          <a:xfrm>
            <a:off x="2564972" y="4279696"/>
            <a:ext cx="1205080" cy="3237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>
                <a:solidFill>
                  <a:schemeClr val="bg1"/>
                </a:solidFill>
              </a:rPr>
              <a:t>Edit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1EC4C77-AE2B-4B22-A937-D76E1E78F89C}"/>
              </a:ext>
            </a:extLst>
          </p:cNvPr>
          <p:cNvSpPr txBox="1"/>
          <p:nvPr/>
        </p:nvSpPr>
        <p:spPr>
          <a:xfrm>
            <a:off x="6039007" y="1364876"/>
            <a:ext cx="18100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dirty="0">
                <a:solidFill>
                  <a:schemeClr val="bg1"/>
                </a:solidFill>
              </a:rPr>
              <a:t>NAME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B4B6E0F-5AEA-4356-85F6-7E9C155D1B3C}"/>
              </a:ext>
            </a:extLst>
          </p:cNvPr>
          <p:cNvSpPr txBox="1"/>
          <p:nvPr/>
        </p:nvSpPr>
        <p:spPr>
          <a:xfrm>
            <a:off x="6038925" y="2212095"/>
            <a:ext cx="18304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dirty="0">
                <a:solidFill>
                  <a:schemeClr val="bg1"/>
                </a:solidFill>
              </a:rPr>
              <a:t>ADMIN ID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CE9D74B-21ED-45E4-A07B-6814A628FD0C}"/>
              </a:ext>
            </a:extLst>
          </p:cNvPr>
          <p:cNvSpPr txBox="1"/>
          <p:nvPr/>
        </p:nvSpPr>
        <p:spPr>
          <a:xfrm>
            <a:off x="6038328" y="3106513"/>
            <a:ext cx="18100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dirty="0">
                <a:solidFill>
                  <a:schemeClr val="bg1"/>
                </a:solidFill>
              </a:rPr>
              <a:t>CONTACT #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06B0F74-6BB1-4E37-BDAE-6F4A84766E65}"/>
              </a:ext>
            </a:extLst>
          </p:cNvPr>
          <p:cNvSpPr txBox="1"/>
          <p:nvPr/>
        </p:nvSpPr>
        <p:spPr>
          <a:xfrm>
            <a:off x="6038328" y="4000931"/>
            <a:ext cx="18100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dirty="0">
                <a:solidFill>
                  <a:schemeClr val="bg1"/>
                </a:solidFill>
              </a:rPr>
              <a:t>E-MAIL ADDRESS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6B92946D-DB42-4379-8C03-1B0753250759}"/>
              </a:ext>
            </a:extLst>
          </p:cNvPr>
          <p:cNvSpPr/>
          <p:nvPr/>
        </p:nvSpPr>
        <p:spPr>
          <a:xfrm>
            <a:off x="6038328" y="1712082"/>
            <a:ext cx="3546318" cy="5312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Juan Dela Cruz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D520F9C7-1493-494D-9453-DBB0BEB5A1AB}"/>
              </a:ext>
            </a:extLst>
          </p:cNvPr>
          <p:cNvSpPr/>
          <p:nvPr/>
        </p:nvSpPr>
        <p:spPr>
          <a:xfrm>
            <a:off x="6038925" y="2549059"/>
            <a:ext cx="3546318" cy="5312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ABC12345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B1E12233-FE03-4B64-93D7-869AD2535F5F}"/>
              </a:ext>
            </a:extLst>
          </p:cNvPr>
          <p:cNvSpPr/>
          <p:nvPr/>
        </p:nvSpPr>
        <p:spPr>
          <a:xfrm>
            <a:off x="6038328" y="3445958"/>
            <a:ext cx="3546318" cy="5312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0912-345-6789</a:t>
            </a: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5AD223C1-95CB-4D2B-B704-D14D9AD785DD}"/>
              </a:ext>
            </a:extLst>
          </p:cNvPr>
          <p:cNvSpPr/>
          <p:nvPr/>
        </p:nvSpPr>
        <p:spPr>
          <a:xfrm>
            <a:off x="6038328" y="4337790"/>
            <a:ext cx="3546318" cy="5312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Juan@gmail.com</a:t>
            </a:r>
          </a:p>
        </p:txBody>
      </p:sp>
      <p:sp>
        <p:nvSpPr>
          <p:cNvPr id="26" name="Rectangle 25">
            <a:hlinkClick r:id="rId6" action="ppaction://hlinksldjump"/>
            <a:extLst>
              <a:ext uri="{FF2B5EF4-FFF2-40B4-BE49-F238E27FC236}">
                <a16:creationId xmlns:a16="http://schemas.microsoft.com/office/drawing/2014/main" id="{A1ABEE41-9498-43AB-BE11-7E9DB73B4D29}"/>
              </a:ext>
            </a:extLst>
          </p:cNvPr>
          <p:cNvSpPr/>
          <p:nvPr/>
        </p:nvSpPr>
        <p:spPr>
          <a:xfrm>
            <a:off x="7208947" y="4996664"/>
            <a:ext cx="1205080" cy="3237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>
                <a:solidFill>
                  <a:schemeClr val="bg1"/>
                </a:solidFill>
              </a:rPr>
              <a:t>Save</a:t>
            </a:r>
          </a:p>
        </p:txBody>
      </p:sp>
    </p:spTree>
    <p:extLst>
      <p:ext uri="{BB962C8B-B14F-4D97-AF65-F5344CB8AC3E}">
        <p14:creationId xmlns:p14="http://schemas.microsoft.com/office/powerpoint/2010/main" val="1831324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roup 82">
            <a:extLst>
              <a:ext uri="{FF2B5EF4-FFF2-40B4-BE49-F238E27FC236}">
                <a16:creationId xmlns:a16="http://schemas.microsoft.com/office/drawing/2014/main" id="{1A0F0DBA-468F-3654-94DE-DDEE40C6186F}"/>
              </a:ext>
            </a:extLst>
          </p:cNvPr>
          <p:cNvGrpSpPr/>
          <p:nvPr/>
        </p:nvGrpSpPr>
        <p:grpSpPr>
          <a:xfrm>
            <a:off x="2783172" y="0"/>
            <a:ext cx="7079107" cy="6858000"/>
            <a:chOff x="2783172" y="0"/>
            <a:chExt cx="7079107" cy="6858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388BB90-5879-E4FD-E25F-FE348414DA2E}"/>
                </a:ext>
              </a:extLst>
            </p:cNvPr>
            <p:cNvSpPr/>
            <p:nvPr/>
          </p:nvSpPr>
          <p:spPr>
            <a:xfrm>
              <a:off x="2783172" y="9914"/>
              <a:ext cx="6625653" cy="6848086"/>
            </a:xfrm>
            <a:prstGeom prst="rect">
              <a:avLst/>
            </a:prstGeom>
            <a:solidFill>
              <a:schemeClr val="tx1">
                <a:lumMod val="75000"/>
              </a:schemeClr>
            </a:solidFill>
            <a:ln>
              <a:solidFill>
                <a:schemeClr val="bg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200" dirty="0">
                <a:solidFill>
                  <a:schemeClr val="tx1">
                    <a:lumMod val="65000"/>
                  </a:schemeClr>
                </a:solidFill>
              </a:endParaRPr>
            </a:p>
          </p:txBody>
        </p: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A289598D-59EB-1AAC-289D-5D84F6BC0645}"/>
                </a:ext>
              </a:extLst>
            </p:cNvPr>
            <p:cNvGrpSpPr/>
            <p:nvPr/>
          </p:nvGrpSpPr>
          <p:grpSpPr>
            <a:xfrm>
              <a:off x="2783173" y="0"/>
              <a:ext cx="7079106" cy="1259493"/>
              <a:chOff x="2783173" y="0"/>
              <a:chExt cx="7079106" cy="1259493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1A6C704-C0D9-DA68-DB0E-73A8B655EEE4}"/>
                  </a:ext>
                </a:extLst>
              </p:cNvPr>
              <p:cNvSpPr/>
              <p:nvPr/>
            </p:nvSpPr>
            <p:spPr>
              <a:xfrm>
                <a:off x="2783173" y="0"/>
                <a:ext cx="6625653" cy="1259493"/>
              </a:xfrm>
              <a:prstGeom prst="rect">
                <a:avLst/>
              </a:prstGeom>
              <a:solidFill>
                <a:srgbClr val="0D45E3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 dirty="0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5DF187E-1992-2408-4467-46972D2CADB5}"/>
                  </a:ext>
                </a:extLst>
              </p:cNvPr>
              <p:cNvSpPr txBox="1"/>
              <p:nvPr/>
            </p:nvSpPr>
            <p:spPr>
              <a:xfrm>
                <a:off x="3962402" y="217723"/>
                <a:ext cx="589987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PH" sz="4800" dirty="0">
                    <a:latin typeface="Amasis MT Pro Black" panose="02040A04050005020304" pitchFamily="18" charset="0"/>
                    <a:ea typeface="Ebrima" panose="02000000000000000000" pitchFamily="2" charset="0"/>
                    <a:cs typeface="Ebrima" panose="02000000000000000000" pitchFamily="2" charset="0"/>
                  </a:rPr>
                  <a:t>Registrar Office</a:t>
                </a:r>
              </a:p>
            </p:txBody>
          </p:sp>
        </p:grpSp>
      </p:grpSp>
      <p:pic>
        <p:nvPicPr>
          <p:cNvPr id="2" name="Picture 1" descr="A logo of a company&#10;&#10;Description automatically generated">
            <a:extLst>
              <a:ext uri="{FF2B5EF4-FFF2-40B4-BE49-F238E27FC236}">
                <a16:creationId xmlns:a16="http://schemas.microsoft.com/office/drawing/2014/main" id="{EF3D0023-CF1E-C520-257A-A975E949C8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8681" y="-159612"/>
            <a:ext cx="1707532" cy="1707532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07BFC31-00F1-4385-BDE7-2DFDC2D9FF23}"/>
              </a:ext>
            </a:extLst>
          </p:cNvPr>
          <p:cNvSpPr/>
          <p:nvPr/>
        </p:nvSpPr>
        <p:spPr>
          <a:xfrm>
            <a:off x="3735079" y="1901231"/>
            <a:ext cx="4851150" cy="4028514"/>
          </a:xfrm>
          <a:prstGeom prst="roundRect">
            <a:avLst>
              <a:gd name="adj" fmla="val 5283"/>
            </a:avLst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7D0377E-ACDB-4C53-88F2-EE0714E00525}"/>
              </a:ext>
            </a:extLst>
          </p:cNvPr>
          <p:cNvSpPr txBox="1"/>
          <p:nvPr/>
        </p:nvSpPr>
        <p:spPr>
          <a:xfrm>
            <a:off x="4944321" y="2235137"/>
            <a:ext cx="23033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400" b="1" dirty="0">
                <a:solidFill>
                  <a:schemeClr val="bg1"/>
                </a:solidFill>
                <a:latin typeface="Amasis MT Pro Black" panose="02040A04050005020304" pitchFamily="18" charset="0"/>
                <a:ea typeface="Ebrima" panose="02000000000000000000" pitchFamily="2" charset="0"/>
                <a:cs typeface="Ebrima" panose="02000000000000000000" pitchFamily="2" charset="0"/>
              </a:rPr>
              <a:t>Registrar Office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F4FDC26-675F-4B1C-AFA1-FEF0A84FC565}"/>
              </a:ext>
            </a:extLst>
          </p:cNvPr>
          <p:cNvSpPr txBox="1"/>
          <p:nvPr/>
        </p:nvSpPr>
        <p:spPr>
          <a:xfrm>
            <a:off x="4567681" y="2706716"/>
            <a:ext cx="30566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dirty="0">
                <a:solidFill>
                  <a:schemeClr val="bg1"/>
                </a:solidFill>
                <a:latin typeface="Amasis MT Pro Black" panose="02040A04050005020304" pitchFamily="18" charset="0"/>
                <a:ea typeface="Ebrima" panose="02000000000000000000" pitchFamily="2" charset="0"/>
                <a:cs typeface="Ebrima" panose="02000000000000000000" pitchFamily="2" charset="0"/>
              </a:rPr>
              <a:t>Remember your password? </a:t>
            </a:r>
            <a:r>
              <a:rPr lang="en-PH" sz="1400" u="sng" dirty="0">
                <a:solidFill>
                  <a:schemeClr val="accent2">
                    <a:lumMod val="50000"/>
                  </a:schemeClr>
                </a:solidFill>
                <a:latin typeface="Amasis MT Pro Black" panose="02040A04050005020304" pitchFamily="18" charset="0"/>
                <a:ea typeface="Ebrima" panose="02000000000000000000" pitchFamily="2" charset="0"/>
                <a:cs typeface="Ebrima" panose="02000000000000000000" pitchFamily="2" charset="0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Login here</a:t>
            </a:r>
            <a:endParaRPr lang="en-PH" sz="1400" u="sng" dirty="0">
              <a:solidFill>
                <a:schemeClr val="accent2">
                  <a:lumMod val="50000"/>
                </a:schemeClr>
              </a:solidFill>
              <a:latin typeface="Amasis MT Pro Black" panose="02040A04050005020304" pitchFamily="18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FBB1FFF-BC7D-4CA3-B805-35498502FB9F}"/>
              </a:ext>
            </a:extLst>
          </p:cNvPr>
          <p:cNvSpPr txBox="1"/>
          <p:nvPr/>
        </p:nvSpPr>
        <p:spPr>
          <a:xfrm>
            <a:off x="4191042" y="3364296"/>
            <a:ext cx="30566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b="1" dirty="0">
                <a:solidFill>
                  <a:schemeClr val="bg1"/>
                </a:solidFill>
                <a:latin typeface="Amasis MT Pro Black" panose="02040A04050005020304" pitchFamily="18" charset="0"/>
                <a:ea typeface="Ebrima" panose="02000000000000000000" pitchFamily="2" charset="0"/>
                <a:cs typeface="Ebrima" panose="02000000000000000000" pitchFamily="2" charset="0"/>
              </a:rPr>
              <a:t>Create new password</a:t>
            </a:r>
            <a:endParaRPr lang="en-PH" sz="1400" b="1" dirty="0">
              <a:solidFill>
                <a:schemeClr val="accent2">
                  <a:lumMod val="75000"/>
                </a:schemeClr>
              </a:solidFill>
              <a:latin typeface="Amasis MT Pro Black" panose="02040A04050005020304" pitchFamily="18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D4E8586-A69E-487A-8E1E-016CFDA98B89}"/>
              </a:ext>
            </a:extLst>
          </p:cNvPr>
          <p:cNvSpPr/>
          <p:nvPr/>
        </p:nvSpPr>
        <p:spPr>
          <a:xfrm>
            <a:off x="4191042" y="3672073"/>
            <a:ext cx="3820196" cy="41796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10488D3-C108-4D1D-9EDF-021EF0F6A905}"/>
              </a:ext>
            </a:extLst>
          </p:cNvPr>
          <p:cNvSpPr txBox="1"/>
          <p:nvPr/>
        </p:nvSpPr>
        <p:spPr>
          <a:xfrm>
            <a:off x="4185902" y="4072381"/>
            <a:ext cx="30566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b="1" dirty="0">
                <a:solidFill>
                  <a:schemeClr val="bg1"/>
                </a:solidFill>
                <a:latin typeface="Amasis MT Pro Black" panose="02040A04050005020304" pitchFamily="18" charset="0"/>
                <a:ea typeface="Ebrima" panose="02000000000000000000" pitchFamily="2" charset="0"/>
                <a:cs typeface="Ebrima" panose="02000000000000000000" pitchFamily="2" charset="0"/>
              </a:rPr>
              <a:t>Re-enter password</a:t>
            </a:r>
            <a:endParaRPr lang="en-PH" sz="1400" b="1" dirty="0">
              <a:solidFill>
                <a:schemeClr val="accent2">
                  <a:lumMod val="75000"/>
                </a:schemeClr>
              </a:solidFill>
              <a:latin typeface="Amasis MT Pro Black" panose="02040A04050005020304" pitchFamily="18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CC26C37F-C07B-4D36-B7D2-9FCBB58C5492}"/>
              </a:ext>
            </a:extLst>
          </p:cNvPr>
          <p:cNvSpPr/>
          <p:nvPr/>
        </p:nvSpPr>
        <p:spPr>
          <a:xfrm>
            <a:off x="4185902" y="4380158"/>
            <a:ext cx="3820196" cy="41796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hlinkClick r:id="rId5" action="ppaction://hlinksldjump"/>
            <a:extLst>
              <a:ext uri="{FF2B5EF4-FFF2-40B4-BE49-F238E27FC236}">
                <a16:creationId xmlns:a16="http://schemas.microsoft.com/office/drawing/2014/main" id="{E042844A-5125-4503-B58A-5E80AD2DBCCD}"/>
              </a:ext>
            </a:extLst>
          </p:cNvPr>
          <p:cNvSpPr/>
          <p:nvPr/>
        </p:nvSpPr>
        <p:spPr>
          <a:xfrm>
            <a:off x="4185899" y="5021896"/>
            <a:ext cx="3820196" cy="41796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Submit</a:t>
            </a:r>
          </a:p>
        </p:txBody>
      </p:sp>
    </p:spTree>
    <p:extLst>
      <p:ext uri="{BB962C8B-B14F-4D97-AF65-F5344CB8AC3E}">
        <p14:creationId xmlns:p14="http://schemas.microsoft.com/office/powerpoint/2010/main" val="276916980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B121BA-19B6-4666-5547-E7B35C250B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8CE22F5-8FBA-A57D-9752-37F8F672CE43}"/>
              </a:ext>
            </a:extLst>
          </p:cNvPr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6695894-D71D-2A7B-8B44-2D7C9FE59E12}"/>
              </a:ext>
            </a:extLst>
          </p:cNvPr>
          <p:cNvSpPr/>
          <p:nvPr/>
        </p:nvSpPr>
        <p:spPr>
          <a:xfrm>
            <a:off x="0" y="1"/>
            <a:ext cx="12192041" cy="750250"/>
          </a:xfrm>
          <a:prstGeom prst="rect">
            <a:avLst/>
          </a:prstGeom>
          <a:solidFill>
            <a:srgbClr val="0D45E3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D7B013D-6FDB-AB32-1141-01DFCCA53CAB}"/>
              </a:ext>
            </a:extLst>
          </p:cNvPr>
          <p:cNvSpPr/>
          <p:nvPr/>
        </p:nvSpPr>
        <p:spPr>
          <a:xfrm>
            <a:off x="144243" y="234395"/>
            <a:ext cx="319396" cy="306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777F756-250C-2F50-0AAE-6AE8DDCEBB37}"/>
              </a:ext>
            </a:extLst>
          </p:cNvPr>
          <p:cNvSpPr/>
          <p:nvPr/>
        </p:nvSpPr>
        <p:spPr>
          <a:xfrm>
            <a:off x="144243" y="870276"/>
            <a:ext cx="11874241" cy="5753329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>
              <a:solidFill>
                <a:schemeClr val="bg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43C4AC9-36DE-4921-9AF2-AA503AA94E95}"/>
              </a:ext>
            </a:extLst>
          </p:cNvPr>
          <p:cNvSpPr txBox="1"/>
          <p:nvPr/>
        </p:nvSpPr>
        <p:spPr>
          <a:xfrm>
            <a:off x="864556" y="65653"/>
            <a:ext cx="52568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600" dirty="0">
                <a:latin typeface="Amasis MT Pro Black" panose="02040A04050005020304" pitchFamily="18" charset="0"/>
                <a:ea typeface="Ebrima" panose="02000000000000000000" pitchFamily="2" charset="0"/>
                <a:cs typeface="Ebrima" panose="02000000000000000000" pitchFamily="2" charset="0"/>
              </a:rPr>
              <a:t>Registrar Office</a:t>
            </a:r>
          </a:p>
        </p:txBody>
      </p:sp>
      <p:pic>
        <p:nvPicPr>
          <p:cNvPr id="38" name="Picture 37" descr="A logo of a company&#10;&#10;Description automatically generated">
            <a:extLst>
              <a:ext uri="{FF2B5EF4-FFF2-40B4-BE49-F238E27FC236}">
                <a16:creationId xmlns:a16="http://schemas.microsoft.com/office/drawing/2014/main" id="{BCCAFFA9-19DD-4D3E-B327-EAE2BF0DFC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9076" y="-106848"/>
            <a:ext cx="1073491" cy="1073491"/>
          </a:xfrm>
          <a:prstGeom prst="rect">
            <a:avLst/>
          </a:prstGeom>
        </p:spPr>
      </p:pic>
      <p:pic>
        <p:nvPicPr>
          <p:cNvPr id="27" name="Picture 26" descr="A black silhouette of a person&#10;&#10;Description automatically generated">
            <a:extLst>
              <a:ext uri="{FF2B5EF4-FFF2-40B4-BE49-F238E27FC236}">
                <a16:creationId xmlns:a16="http://schemas.microsoft.com/office/drawing/2014/main" id="{E862BB95-A87A-498E-B2A6-E292FB0F80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698" y="1355640"/>
            <a:ext cx="2198164" cy="2120183"/>
          </a:xfrm>
          <a:prstGeom prst="rect">
            <a:avLst/>
          </a:prstGeom>
        </p:spPr>
      </p:pic>
      <p:sp>
        <p:nvSpPr>
          <p:cNvPr id="19" name="Rectangle 18">
            <a:hlinkClick r:id="rId5" action="ppaction://hlinksldjump"/>
            <a:extLst>
              <a:ext uri="{FF2B5EF4-FFF2-40B4-BE49-F238E27FC236}">
                <a16:creationId xmlns:a16="http://schemas.microsoft.com/office/drawing/2014/main" id="{323697E0-0FEB-4154-8816-FA06DC6DDD44}"/>
              </a:ext>
            </a:extLst>
          </p:cNvPr>
          <p:cNvSpPr/>
          <p:nvPr/>
        </p:nvSpPr>
        <p:spPr>
          <a:xfrm>
            <a:off x="1094781" y="3957683"/>
            <a:ext cx="1205080" cy="3237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>
                <a:solidFill>
                  <a:schemeClr val="bg1"/>
                </a:solidFill>
              </a:rPr>
              <a:t>EDIT PROFILE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3DAACF8-D854-4823-ABC3-C493CAEAFF5A}"/>
              </a:ext>
            </a:extLst>
          </p:cNvPr>
          <p:cNvSpPr txBox="1"/>
          <p:nvPr/>
        </p:nvSpPr>
        <p:spPr>
          <a:xfrm>
            <a:off x="7330359" y="1609999"/>
            <a:ext cx="18100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dirty="0">
                <a:solidFill>
                  <a:schemeClr val="bg1"/>
                </a:solidFill>
              </a:rPr>
              <a:t>Enter Current Password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7A77D0EB-A8E5-4773-802A-E38EDE2DD799}"/>
              </a:ext>
            </a:extLst>
          </p:cNvPr>
          <p:cNvSpPr/>
          <p:nvPr/>
        </p:nvSpPr>
        <p:spPr>
          <a:xfrm>
            <a:off x="7330320" y="1889662"/>
            <a:ext cx="3125394" cy="30777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*******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33319F5-63F9-4661-B77C-2B0B2D35E557}"/>
              </a:ext>
            </a:extLst>
          </p:cNvPr>
          <p:cNvSpPr txBox="1"/>
          <p:nvPr/>
        </p:nvSpPr>
        <p:spPr>
          <a:xfrm>
            <a:off x="7330320" y="2196112"/>
            <a:ext cx="18100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dirty="0">
                <a:solidFill>
                  <a:schemeClr val="bg1"/>
                </a:solidFill>
              </a:rPr>
              <a:t>Enter New Password</a:t>
            </a: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DCFFA537-233B-4B4D-9612-01DDB1EF3E9E}"/>
              </a:ext>
            </a:extLst>
          </p:cNvPr>
          <p:cNvSpPr/>
          <p:nvPr/>
        </p:nvSpPr>
        <p:spPr>
          <a:xfrm>
            <a:off x="7330281" y="2475775"/>
            <a:ext cx="3125394" cy="30777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*******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D17AF4D-B0F1-41BC-860B-AF25581B9CDF}"/>
              </a:ext>
            </a:extLst>
          </p:cNvPr>
          <p:cNvSpPr txBox="1"/>
          <p:nvPr/>
        </p:nvSpPr>
        <p:spPr>
          <a:xfrm>
            <a:off x="7330357" y="2782225"/>
            <a:ext cx="20570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dirty="0">
                <a:solidFill>
                  <a:schemeClr val="bg1"/>
                </a:solidFill>
              </a:rPr>
              <a:t>Re Enter New Password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289D1D07-EB5D-4DC4-8BDB-EFB5EE4A8611}"/>
              </a:ext>
            </a:extLst>
          </p:cNvPr>
          <p:cNvSpPr/>
          <p:nvPr/>
        </p:nvSpPr>
        <p:spPr>
          <a:xfrm>
            <a:off x="7330319" y="3061888"/>
            <a:ext cx="3125394" cy="30777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*******</a:t>
            </a:r>
            <a:endParaRPr lang="en-US" dirty="0"/>
          </a:p>
        </p:txBody>
      </p:sp>
      <p:sp>
        <p:nvSpPr>
          <p:cNvPr id="61" name="Rectangle 60">
            <a:hlinkClick r:id="rId5" action="ppaction://hlinksldjump"/>
            <a:extLst>
              <a:ext uri="{FF2B5EF4-FFF2-40B4-BE49-F238E27FC236}">
                <a16:creationId xmlns:a16="http://schemas.microsoft.com/office/drawing/2014/main" id="{FFBEC7F5-43A5-4796-842B-B364811FCC3E}"/>
              </a:ext>
            </a:extLst>
          </p:cNvPr>
          <p:cNvSpPr/>
          <p:nvPr/>
        </p:nvSpPr>
        <p:spPr>
          <a:xfrm>
            <a:off x="8191151" y="3478795"/>
            <a:ext cx="1403769" cy="3237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>
                <a:solidFill>
                  <a:schemeClr val="bg1"/>
                </a:solidFill>
              </a:rPr>
              <a:t>Save Password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C7EE994-0927-4EC0-A14C-772826089867}"/>
              </a:ext>
            </a:extLst>
          </p:cNvPr>
          <p:cNvSpPr txBox="1"/>
          <p:nvPr/>
        </p:nvSpPr>
        <p:spPr>
          <a:xfrm>
            <a:off x="7330281" y="1364875"/>
            <a:ext cx="18100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dirty="0">
                <a:solidFill>
                  <a:schemeClr val="bg1"/>
                </a:solidFill>
              </a:rPr>
              <a:t>CHANGE PASSWORD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AD6101C-CB3D-422B-9370-75F8D8AA8472}"/>
              </a:ext>
            </a:extLst>
          </p:cNvPr>
          <p:cNvSpPr txBox="1"/>
          <p:nvPr/>
        </p:nvSpPr>
        <p:spPr>
          <a:xfrm>
            <a:off x="3359225" y="2212095"/>
            <a:ext cx="18304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dirty="0">
                <a:solidFill>
                  <a:schemeClr val="bg1"/>
                </a:solidFill>
              </a:rPr>
              <a:t>ADMIN ID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A884749-963A-4894-A56B-E49ABF869BF7}"/>
              </a:ext>
            </a:extLst>
          </p:cNvPr>
          <p:cNvSpPr txBox="1"/>
          <p:nvPr/>
        </p:nvSpPr>
        <p:spPr>
          <a:xfrm>
            <a:off x="3358628" y="3106513"/>
            <a:ext cx="18100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dirty="0">
                <a:solidFill>
                  <a:schemeClr val="bg1"/>
                </a:solidFill>
              </a:rPr>
              <a:t>CONTACT #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A947CB3-C95A-4963-846F-18E760764C85}"/>
              </a:ext>
            </a:extLst>
          </p:cNvPr>
          <p:cNvSpPr txBox="1"/>
          <p:nvPr/>
        </p:nvSpPr>
        <p:spPr>
          <a:xfrm>
            <a:off x="3358628" y="4000931"/>
            <a:ext cx="18100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dirty="0">
                <a:solidFill>
                  <a:schemeClr val="bg1"/>
                </a:solidFill>
              </a:rPr>
              <a:t>E-MAIL ADDRESS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8127D782-9B74-45EA-A52F-8855A50EFA04}"/>
              </a:ext>
            </a:extLst>
          </p:cNvPr>
          <p:cNvSpPr/>
          <p:nvPr/>
        </p:nvSpPr>
        <p:spPr>
          <a:xfrm>
            <a:off x="3359266" y="1712809"/>
            <a:ext cx="3546318" cy="5312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Juan Dela Cruz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01CA008D-7CCD-4532-BC55-F91B1FF80BC1}"/>
              </a:ext>
            </a:extLst>
          </p:cNvPr>
          <p:cNvSpPr/>
          <p:nvPr/>
        </p:nvSpPr>
        <p:spPr>
          <a:xfrm>
            <a:off x="3359225" y="2549059"/>
            <a:ext cx="3546318" cy="5312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ABC12345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65A7B0C6-8C3C-46B3-88B7-9FFF30B6A957}"/>
              </a:ext>
            </a:extLst>
          </p:cNvPr>
          <p:cNvSpPr/>
          <p:nvPr/>
        </p:nvSpPr>
        <p:spPr>
          <a:xfrm>
            <a:off x="3358628" y="3445958"/>
            <a:ext cx="3546318" cy="5312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0912-345-6789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1E209844-15B0-48ED-9379-78D5F64D441F}"/>
              </a:ext>
            </a:extLst>
          </p:cNvPr>
          <p:cNvSpPr/>
          <p:nvPr/>
        </p:nvSpPr>
        <p:spPr>
          <a:xfrm>
            <a:off x="3358628" y="4337790"/>
            <a:ext cx="3546318" cy="5312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Juan@gmail.com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43A7224-4DD9-4B26-BBD0-7004D89726A8}"/>
              </a:ext>
            </a:extLst>
          </p:cNvPr>
          <p:cNvSpPr txBox="1"/>
          <p:nvPr/>
        </p:nvSpPr>
        <p:spPr>
          <a:xfrm>
            <a:off x="3359307" y="1364876"/>
            <a:ext cx="18100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dirty="0">
                <a:solidFill>
                  <a:schemeClr val="bg1"/>
                </a:solidFill>
              </a:rPr>
              <a:t>NAME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82D42D3C-797A-4610-9C1E-1AE08BD34A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7768" y="371048"/>
            <a:ext cx="8507324" cy="5251637"/>
          </a:xfrm>
          <a:prstGeom prst="rect">
            <a:avLst/>
          </a:prstGeom>
        </p:spPr>
      </p:pic>
      <p:pic>
        <p:nvPicPr>
          <p:cNvPr id="40" name="Picture 39">
            <a:hlinkClick r:id="rId7" action="ppaction://hlinksldjump"/>
            <a:extLst>
              <a:ext uri="{FF2B5EF4-FFF2-40B4-BE49-F238E27FC236}">
                <a16:creationId xmlns:a16="http://schemas.microsoft.com/office/drawing/2014/main" id="{BC6CB829-A6E2-4A75-A014-9EAD75861FA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69193" y="5273933"/>
            <a:ext cx="670343" cy="169605"/>
          </a:xfrm>
          <a:prstGeom prst="rect">
            <a:avLst/>
          </a:prstGeom>
        </p:spPr>
      </p:pic>
      <p:pic>
        <p:nvPicPr>
          <p:cNvPr id="41" name="Picture 40">
            <a:hlinkClick r:id="rId5" action="ppaction://hlinksldjump"/>
            <a:extLst>
              <a:ext uri="{FF2B5EF4-FFF2-40B4-BE49-F238E27FC236}">
                <a16:creationId xmlns:a16="http://schemas.microsoft.com/office/drawing/2014/main" id="{B92CDF59-D1AE-4743-B5F3-8A0D2D01437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846050" y="5260455"/>
            <a:ext cx="741258" cy="202161"/>
          </a:xfrm>
          <a:prstGeom prst="rect">
            <a:avLst/>
          </a:prstGeom>
        </p:spPr>
      </p:pic>
      <p:pic>
        <p:nvPicPr>
          <p:cNvPr id="42" name="Picture 41">
            <a:hlinkClick r:id="rId5" action="ppaction://hlinksldjump"/>
            <a:extLst>
              <a:ext uri="{FF2B5EF4-FFF2-40B4-BE49-F238E27FC236}">
                <a16:creationId xmlns:a16="http://schemas.microsoft.com/office/drawing/2014/main" id="{6B436030-85C2-4F6F-BB9F-B0C6E86DF498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r="7502"/>
          <a:stretch/>
        </p:blipFill>
        <p:spPr>
          <a:xfrm>
            <a:off x="8409395" y="371048"/>
            <a:ext cx="305697" cy="255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051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B121BA-19B6-4666-5547-E7B35C250B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8CE22F5-8FBA-A57D-9752-37F8F672CE43}"/>
              </a:ext>
            </a:extLst>
          </p:cNvPr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777F756-250C-2F50-0AAE-6AE8DDCEBB37}"/>
              </a:ext>
            </a:extLst>
          </p:cNvPr>
          <p:cNvSpPr/>
          <p:nvPr/>
        </p:nvSpPr>
        <p:spPr>
          <a:xfrm>
            <a:off x="196118" y="870276"/>
            <a:ext cx="11874241" cy="5753329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>
              <a:solidFill>
                <a:schemeClr val="bg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79E34D5-4C6B-4CF5-878B-3D7F0C95E7EF}"/>
              </a:ext>
            </a:extLst>
          </p:cNvPr>
          <p:cNvSpPr/>
          <p:nvPr/>
        </p:nvSpPr>
        <p:spPr>
          <a:xfrm>
            <a:off x="2065108" y="1821356"/>
            <a:ext cx="2204808" cy="2120183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6695894-D71D-2A7B-8B44-2D7C9FE59E12}"/>
              </a:ext>
            </a:extLst>
          </p:cNvPr>
          <p:cNvSpPr/>
          <p:nvPr/>
        </p:nvSpPr>
        <p:spPr>
          <a:xfrm>
            <a:off x="0" y="1"/>
            <a:ext cx="12192041" cy="750250"/>
          </a:xfrm>
          <a:prstGeom prst="rect">
            <a:avLst/>
          </a:prstGeom>
          <a:solidFill>
            <a:srgbClr val="0D45E3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D7B013D-6FDB-AB32-1141-01DFCCA53CAB}"/>
              </a:ext>
            </a:extLst>
          </p:cNvPr>
          <p:cNvSpPr/>
          <p:nvPr/>
        </p:nvSpPr>
        <p:spPr>
          <a:xfrm>
            <a:off x="144243" y="234395"/>
            <a:ext cx="319396" cy="306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43C4AC9-36DE-4921-9AF2-AA503AA94E95}"/>
              </a:ext>
            </a:extLst>
          </p:cNvPr>
          <p:cNvSpPr txBox="1"/>
          <p:nvPr/>
        </p:nvSpPr>
        <p:spPr>
          <a:xfrm>
            <a:off x="864556" y="65653"/>
            <a:ext cx="52568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600" dirty="0">
                <a:latin typeface="Amasis MT Pro Black" panose="02040A04050005020304" pitchFamily="18" charset="0"/>
                <a:ea typeface="Ebrima" panose="02000000000000000000" pitchFamily="2" charset="0"/>
                <a:cs typeface="Ebrima" panose="02000000000000000000" pitchFamily="2" charset="0"/>
              </a:rPr>
              <a:t>Registrar Office</a:t>
            </a:r>
          </a:p>
        </p:txBody>
      </p:sp>
      <p:pic>
        <p:nvPicPr>
          <p:cNvPr id="38" name="Picture 37" descr="A logo of a company&#10;&#10;Description automatically generated">
            <a:extLst>
              <a:ext uri="{FF2B5EF4-FFF2-40B4-BE49-F238E27FC236}">
                <a16:creationId xmlns:a16="http://schemas.microsoft.com/office/drawing/2014/main" id="{BCCAFFA9-19DD-4D3E-B327-EAE2BF0DFC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9076" y="-106848"/>
            <a:ext cx="1073491" cy="1073491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C1EC4C77-AE2B-4B22-A937-D76E1E78F89C}"/>
              </a:ext>
            </a:extLst>
          </p:cNvPr>
          <p:cNvSpPr txBox="1"/>
          <p:nvPr/>
        </p:nvSpPr>
        <p:spPr>
          <a:xfrm>
            <a:off x="6039007" y="1364876"/>
            <a:ext cx="18100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dirty="0">
                <a:solidFill>
                  <a:schemeClr val="bg1"/>
                </a:solidFill>
              </a:rPr>
              <a:t>NAME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B4B6E0F-5AEA-4356-85F6-7E9C155D1B3C}"/>
              </a:ext>
            </a:extLst>
          </p:cNvPr>
          <p:cNvSpPr txBox="1"/>
          <p:nvPr/>
        </p:nvSpPr>
        <p:spPr>
          <a:xfrm>
            <a:off x="6038925" y="2212095"/>
            <a:ext cx="18304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dirty="0">
                <a:solidFill>
                  <a:schemeClr val="bg1"/>
                </a:solidFill>
              </a:rPr>
              <a:t>ADMIN ID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CE9D74B-21ED-45E4-A07B-6814A628FD0C}"/>
              </a:ext>
            </a:extLst>
          </p:cNvPr>
          <p:cNvSpPr txBox="1"/>
          <p:nvPr/>
        </p:nvSpPr>
        <p:spPr>
          <a:xfrm>
            <a:off x="6038328" y="3106513"/>
            <a:ext cx="18100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dirty="0">
                <a:solidFill>
                  <a:schemeClr val="bg1"/>
                </a:solidFill>
              </a:rPr>
              <a:t>CONTACT #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06B0F74-6BB1-4E37-BDAE-6F4A84766E65}"/>
              </a:ext>
            </a:extLst>
          </p:cNvPr>
          <p:cNvSpPr txBox="1"/>
          <p:nvPr/>
        </p:nvSpPr>
        <p:spPr>
          <a:xfrm>
            <a:off x="6038328" y="4000931"/>
            <a:ext cx="18100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dirty="0">
                <a:solidFill>
                  <a:schemeClr val="bg1"/>
                </a:solidFill>
              </a:rPr>
              <a:t>E-MAIL ADDRESS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6B92946D-DB42-4379-8C03-1B0753250759}"/>
              </a:ext>
            </a:extLst>
          </p:cNvPr>
          <p:cNvSpPr/>
          <p:nvPr/>
        </p:nvSpPr>
        <p:spPr>
          <a:xfrm>
            <a:off x="6038966" y="1712809"/>
            <a:ext cx="3546318" cy="5312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Juan Dela Cruz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D520F9C7-1493-494D-9453-DBB0BEB5A1AB}"/>
              </a:ext>
            </a:extLst>
          </p:cNvPr>
          <p:cNvSpPr/>
          <p:nvPr/>
        </p:nvSpPr>
        <p:spPr>
          <a:xfrm>
            <a:off x="6038925" y="2549059"/>
            <a:ext cx="3546318" cy="5312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ABC12345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B1E12233-FE03-4B64-93D7-869AD2535F5F}"/>
              </a:ext>
            </a:extLst>
          </p:cNvPr>
          <p:cNvSpPr/>
          <p:nvPr/>
        </p:nvSpPr>
        <p:spPr>
          <a:xfrm>
            <a:off x="6038328" y="3445958"/>
            <a:ext cx="3546318" cy="5312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0912-345-6789</a:t>
            </a: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5AD223C1-95CB-4D2B-B704-D14D9AD785DD}"/>
              </a:ext>
            </a:extLst>
          </p:cNvPr>
          <p:cNvSpPr/>
          <p:nvPr/>
        </p:nvSpPr>
        <p:spPr>
          <a:xfrm>
            <a:off x="6038328" y="4337790"/>
            <a:ext cx="3546318" cy="5312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Juan@gmail.com</a:t>
            </a:r>
          </a:p>
        </p:txBody>
      </p:sp>
      <p:sp>
        <p:nvSpPr>
          <p:cNvPr id="26" name="Rectangle 25">
            <a:hlinkClick r:id="rId5" action="ppaction://hlinksldjump"/>
            <a:extLst>
              <a:ext uri="{FF2B5EF4-FFF2-40B4-BE49-F238E27FC236}">
                <a16:creationId xmlns:a16="http://schemas.microsoft.com/office/drawing/2014/main" id="{A1ABEE41-9498-43AB-BE11-7E9DB73B4D29}"/>
              </a:ext>
            </a:extLst>
          </p:cNvPr>
          <p:cNvSpPr/>
          <p:nvPr/>
        </p:nvSpPr>
        <p:spPr>
          <a:xfrm>
            <a:off x="7208947" y="4996664"/>
            <a:ext cx="1205080" cy="3237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>
                <a:solidFill>
                  <a:schemeClr val="bg1"/>
                </a:solidFill>
              </a:rPr>
              <a:t>Save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68B62A5D-5202-47EB-95B4-C485AF8D51C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65108" y="1821356"/>
            <a:ext cx="2223577" cy="2120183"/>
          </a:xfrm>
          <a:prstGeom prst="rect">
            <a:avLst/>
          </a:prstGeom>
        </p:spPr>
      </p:pic>
      <p:sp>
        <p:nvSpPr>
          <p:cNvPr id="21" name="Rectangle 20">
            <a:hlinkClick r:id="rId7" action="ppaction://hlinksldjump"/>
            <a:extLst>
              <a:ext uri="{FF2B5EF4-FFF2-40B4-BE49-F238E27FC236}">
                <a16:creationId xmlns:a16="http://schemas.microsoft.com/office/drawing/2014/main" id="{D4DA78A9-278A-4828-BDC3-B11721A9D462}"/>
              </a:ext>
            </a:extLst>
          </p:cNvPr>
          <p:cNvSpPr/>
          <p:nvPr/>
        </p:nvSpPr>
        <p:spPr>
          <a:xfrm>
            <a:off x="2712120" y="4146853"/>
            <a:ext cx="929552" cy="3237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>
                <a:solidFill>
                  <a:schemeClr val="bg1"/>
                </a:solidFill>
              </a:rPr>
              <a:t>Edit</a:t>
            </a:r>
          </a:p>
        </p:txBody>
      </p:sp>
    </p:spTree>
    <p:extLst>
      <p:ext uri="{BB962C8B-B14F-4D97-AF65-F5344CB8AC3E}">
        <p14:creationId xmlns:p14="http://schemas.microsoft.com/office/powerpoint/2010/main" val="3950972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B121BA-19B6-4666-5547-E7B35C250B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8CE22F5-8FBA-A57D-9752-37F8F672CE43}"/>
              </a:ext>
            </a:extLst>
          </p:cNvPr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777F756-250C-2F50-0AAE-6AE8DDCEBB37}"/>
              </a:ext>
            </a:extLst>
          </p:cNvPr>
          <p:cNvSpPr/>
          <p:nvPr/>
        </p:nvSpPr>
        <p:spPr>
          <a:xfrm>
            <a:off x="196118" y="870276"/>
            <a:ext cx="11874241" cy="5753329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>
              <a:solidFill>
                <a:schemeClr val="bg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79E34D5-4C6B-4CF5-878B-3D7F0C95E7EF}"/>
              </a:ext>
            </a:extLst>
          </p:cNvPr>
          <p:cNvSpPr/>
          <p:nvPr/>
        </p:nvSpPr>
        <p:spPr>
          <a:xfrm>
            <a:off x="2065108" y="1821356"/>
            <a:ext cx="2204808" cy="2120183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6695894-D71D-2A7B-8B44-2D7C9FE59E12}"/>
              </a:ext>
            </a:extLst>
          </p:cNvPr>
          <p:cNvSpPr/>
          <p:nvPr/>
        </p:nvSpPr>
        <p:spPr>
          <a:xfrm>
            <a:off x="0" y="1"/>
            <a:ext cx="12192041" cy="750250"/>
          </a:xfrm>
          <a:prstGeom prst="rect">
            <a:avLst/>
          </a:prstGeom>
          <a:solidFill>
            <a:srgbClr val="0D45E3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D7B013D-6FDB-AB32-1141-01DFCCA53CAB}"/>
              </a:ext>
            </a:extLst>
          </p:cNvPr>
          <p:cNvSpPr/>
          <p:nvPr/>
        </p:nvSpPr>
        <p:spPr>
          <a:xfrm>
            <a:off x="144243" y="234395"/>
            <a:ext cx="319396" cy="306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43C4AC9-36DE-4921-9AF2-AA503AA94E95}"/>
              </a:ext>
            </a:extLst>
          </p:cNvPr>
          <p:cNvSpPr txBox="1"/>
          <p:nvPr/>
        </p:nvSpPr>
        <p:spPr>
          <a:xfrm>
            <a:off x="864556" y="65653"/>
            <a:ext cx="52568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600" dirty="0">
                <a:latin typeface="Amasis MT Pro Black" panose="02040A04050005020304" pitchFamily="18" charset="0"/>
                <a:ea typeface="Ebrima" panose="02000000000000000000" pitchFamily="2" charset="0"/>
                <a:cs typeface="Ebrima" panose="02000000000000000000" pitchFamily="2" charset="0"/>
              </a:rPr>
              <a:t>Registrar Office</a:t>
            </a:r>
          </a:p>
        </p:txBody>
      </p:sp>
      <p:pic>
        <p:nvPicPr>
          <p:cNvPr id="38" name="Picture 37" descr="A logo of a company&#10;&#10;Description automatically generated">
            <a:extLst>
              <a:ext uri="{FF2B5EF4-FFF2-40B4-BE49-F238E27FC236}">
                <a16:creationId xmlns:a16="http://schemas.microsoft.com/office/drawing/2014/main" id="{BCCAFFA9-19DD-4D3E-B327-EAE2BF0DFC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9076" y="-106848"/>
            <a:ext cx="1073491" cy="1073491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C1EC4C77-AE2B-4B22-A937-D76E1E78F89C}"/>
              </a:ext>
            </a:extLst>
          </p:cNvPr>
          <p:cNvSpPr txBox="1"/>
          <p:nvPr/>
        </p:nvSpPr>
        <p:spPr>
          <a:xfrm>
            <a:off x="6039007" y="1364876"/>
            <a:ext cx="18100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dirty="0">
                <a:solidFill>
                  <a:schemeClr val="bg1"/>
                </a:solidFill>
              </a:rPr>
              <a:t>NAME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B4B6E0F-5AEA-4356-85F6-7E9C155D1B3C}"/>
              </a:ext>
            </a:extLst>
          </p:cNvPr>
          <p:cNvSpPr txBox="1"/>
          <p:nvPr/>
        </p:nvSpPr>
        <p:spPr>
          <a:xfrm>
            <a:off x="6038925" y="2212095"/>
            <a:ext cx="18304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dirty="0">
                <a:solidFill>
                  <a:schemeClr val="bg1"/>
                </a:solidFill>
              </a:rPr>
              <a:t>ADMIN ID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CE9D74B-21ED-45E4-A07B-6814A628FD0C}"/>
              </a:ext>
            </a:extLst>
          </p:cNvPr>
          <p:cNvSpPr txBox="1"/>
          <p:nvPr/>
        </p:nvSpPr>
        <p:spPr>
          <a:xfrm>
            <a:off x="6038328" y="3106513"/>
            <a:ext cx="18100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dirty="0">
                <a:solidFill>
                  <a:schemeClr val="bg1"/>
                </a:solidFill>
              </a:rPr>
              <a:t>CONTACT #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06B0F74-6BB1-4E37-BDAE-6F4A84766E65}"/>
              </a:ext>
            </a:extLst>
          </p:cNvPr>
          <p:cNvSpPr txBox="1"/>
          <p:nvPr/>
        </p:nvSpPr>
        <p:spPr>
          <a:xfrm>
            <a:off x="6038328" y="4000931"/>
            <a:ext cx="18100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dirty="0">
                <a:solidFill>
                  <a:schemeClr val="bg1"/>
                </a:solidFill>
              </a:rPr>
              <a:t>E-MAIL ADDRESS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6B92946D-DB42-4379-8C03-1B0753250759}"/>
              </a:ext>
            </a:extLst>
          </p:cNvPr>
          <p:cNvSpPr/>
          <p:nvPr/>
        </p:nvSpPr>
        <p:spPr>
          <a:xfrm>
            <a:off x="6038966" y="1712809"/>
            <a:ext cx="3546318" cy="5312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Juan Dela Cruz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D520F9C7-1493-494D-9453-DBB0BEB5A1AB}"/>
              </a:ext>
            </a:extLst>
          </p:cNvPr>
          <p:cNvSpPr/>
          <p:nvPr/>
        </p:nvSpPr>
        <p:spPr>
          <a:xfrm>
            <a:off x="6038925" y="2549059"/>
            <a:ext cx="3546318" cy="5312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ABC12345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B1E12233-FE03-4B64-93D7-869AD2535F5F}"/>
              </a:ext>
            </a:extLst>
          </p:cNvPr>
          <p:cNvSpPr/>
          <p:nvPr/>
        </p:nvSpPr>
        <p:spPr>
          <a:xfrm>
            <a:off x="6038328" y="3445958"/>
            <a:ext cx="3546318" cy="5312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0912-345-6789</a:t>
            </a: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5AD223C1-95CB-4D2B-B704-D14D9AD785DD}"/>
              </a:ext>
            </a:extLst>
          </p:cNvPr>
          <p:cNvSpPr/>
          <p:nvPr/>
        </p:nvSpPr>
        <p:spPr>
          <a:xfrm>
            <a:off x="6038328" y="4337790"/>
            <a:ext cx="3546318" cy="5312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Juan@gmail.com</a:t>
            </a:r>
          </a:p>
        </p:txBody>
      </p:sp>
      <p:sp>
        <p:nvSpPr>
          <p:cNvPr id="26" name="Rectangle 25">
            <a:hlinkClick r:id="rId5" action="ppaction://hlinksldjump"/>
            <a:extLst>
              <a:ext uri="{FF2B5EF4-FFF2-40B4-BE49-F238E27FC236}">
                <a16:creationId xmlns:a16="http://schemas.microsoft.com/office/drawing/2014/main" id="{A1ABEE41-9498-43AB-BE11-7E9DB73B4D29}"/>
              </a:ext>
            </a:extLst>
          </p:cNvPr>
          <p:cNvSpPr/>
          <p:nvPr/>
        </p:nvSpPr>
        <p:spPr>
          <a:xfrm>
            <a:off x="7208947" y="4996664"/>
            <a:ext cx="1205080" cy="3237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>
                <a:solidFill>
                  <a:schemeClr val="bg1"/>
                </a:solidFill>
              </a:rPr>
              <a:t>Save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68B62A5D-5202-47EB-95B4-C485AF8D51C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65108" y="1821356"/>
            <a:ext cx="2223577" cy="2120183"/>
          </a:xfrm>
          <a:prstGeom prst="rect">
            <a:avLst/>
          </a:prstGeom>
        </p:spPr>
      </p:pic>
      <p:sp>
        <p:nvSpPr>
          <p:cNvPr id="21" name="Rectangle 20">
            <a:hlinkClick r:id="rId7" action="ppaction://hlinksldjump"/>
            <a:extLst>
              <a:ext uri="{FF2B5EF4-FFF2-40B4-BE49-F238E27FC236}">
                <a16:creationId xmlns:a16="http://schemas.microsoft.com/office/drawing/2014/main" id="{D4DA78A9-278A-4828-BDC3-B11721A9D462}"/>
              </a:ext>
            </a:extLst>
          </p:cNvPr>
          <p:cNvSpPr/>
          <p:nvPr/>
        </p:nvSpPr>
        <p:spPr>
          <a:xfrm>
            <a:off x="2712120" y="4111109"/>
            <a:ext cx="929552" cy="3237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>
                <a:solidFill>
                  <a:schemeClr val="bg1"/>
                </a:solidFill>
              </a:rPr>
              <a:t>Edit</a:t>
            </a:r>
          </a:p>
        </p:txBody>
      </p:sp>
    </p:spTree>
    <p:extLst>
      <p:ext uri="{BB962C8B-B14F-4D97-AF65-F5344CB8AC3E}">
        <p14:creationId xmlns:p14="http://schemas.microsoft.com/office/powerpoint/2010/main" val="1795279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B121BA-19B6-4666-5547-E7B35C250B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8CE22F5-8FBA-A57D-9752-37F8F672CE43}"/>
              </a:ext>
            </a:extLst>
          </p:cNvPr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777F756-250C-2F50-0AAE-6AE8DDCEBB37}"/>
              </a:ext>
            </a:extLst>
          </p:cNvPr>
          <p:cNvSpPr/>
          <p:nvPr/>
        </p:nvSpPr>
        <p:spPr>
          <a:xfrm>
            <a:off x="196118" y="870276"/>
            <a:ext cx="11874241" cy="5753329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>
              <a:solidFill>
                <a:schemeClr val="bg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79E34D5-4C6B-4CF5-878B-3D7F0C95E7EF}"/>
              </a:ext>
            </a:extLst>
          </p:cNvPr>
          <p:cNvSpPr/>
          <p:nvPr/>
        </p:nvSpPr>
        <p:spPr>
          <a:xfrm>
            <a:off x="2065108" y="1821356"/>
            <a:ext cx="2204808" cy="2120183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6695894-D71D-2A7B-8B44-2D7C9FE59E12}"/>
              </a:ext>
            </a:extLst>
          </p:cNvPr>
          <p:cNvSpPr/>
          <p:nvPr/>
        </p:nvSpPr>
        <p:spPr>
          <a:xfrm>
            <a:off x="0" y="1"/>
            <a:ext cx="12192041" cy="750250"/>
          </a:xfrm>
          <a:prstGeom prst="rect">
            <a:avLst/>
          </a:prstGeom>
          <a:solidFill>
            <a:srgbClr val="0D45E3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D7B013D-6FDB-AB32-1141-01DFCCA53CAB}"/>
              </a:ext>
            </a:extLst>
          </p:cNvPr>
          <p:cNvSpPr/>
          <p:nvPr/>
        </p:nvSpPr>
        <p:spPr>
          <a:xfrm>
            <a:off x="144243" y="234395"/>
            <a:ext cx="319396" cy="306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43C4AC9-36DE-4921-9AF2-AA503AA94E95}"/>
              </a:ext>
            </a:extLst>
          </p:cNvPr>
          <p:cNvSpPr txBox="1"/>
          <p:nvPr/>
        </p:nvSpPr>
        <p:spPr>
          <a:xfrm>
            <a:off x="864556" y="65653"/>
            <a:ext cx="52568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600" dirty="0">
                <a:latin typeface="Amasis MT Pro Black" panose="02040A04050005020304" pitchFamily="18" charset="0"/>
                <a:ea typeface="Ebrima" panose="02000000000000000000" pitchFamily="2" charset="0"/>
                <a:cs typeface="Ebrima" panose="02000000000000000000" pitchFamily="2" charset="0"/>
              </a:rPr>
              <a:t>Registrar Office</a:t>
            </a:r>
          </a:p>
        </p:txBody>
      </p:sp>
      <p:pic>
        <p:nvPicPr>
          <p:cNvPr id="38" name="Picture 37" descr="A logo of a company&#10;&#10;Description automatically generated">
            <a:extLst>
              <a:ext uri="{FF2B5EF4-FFF2-40B4-BE49-F238E27FC236}">
                <a16:creationId xmlns:a16="http://schemas.microsoft.com/office/drawing/2014/main" id="{BCCAFFA9-19DD-4D3E-B327-EAE2BF0DFC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9076" y="-106848"/>
            <a:ext cx="1073491" cy="1073491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C1EC4C77-AE2B-4B22-A937-D76E1E78F89C}"/>
              </a:ext>
            </a:extLst>
          </p:cNvPr>
          <p:cNvSpPr txBox="1"/>
          <p:nvPr/>
        </p:nvSpPr>
        <p:spPr>
          <a:xfrm>
            <a:off x="6039007" y="1364876"/>
            <a:ext cx="18100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dirty="0">
                <a:solidFill>
                  <a:schemeClr val="bg1"/>
                </a:solidFill>
              </a:rPr>
              <a:t>NAME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B4B6E0F-5AEA-4356-85F6-7E9C155D1B3C}"/>
              </a:ext>
            </a:extLst>
          </p:cNvPr>
          <p:cNvSpPr txBox="1"/>
          <p:nvPr/>
        </p:nvSpPr>
        <p:spPr>
          <a:xfrm>
            <a:off x="6038925" y="2212095"/>
            <a:ext cx="18304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dirty="0">
                <a:solidFill>
                  <a:schemeClr val="bg1"/>
                </a:solidFill>
              </a:rPr>
              <a:t>ADMIN ID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CE9D74B-21ED-45E4-A07B-6814A628FD0C}"/>
              </a:ext>
            </a:extLst>
          </p:cNvPr>
          <p:cNvSpPr txBox="1"/>
          <p:nvPr/>
        </p:nvSpPr>
        <p:spPr>
          <a:xfrm>
            <a:off x="6038328" y="3106513"/>
            <a:ext cx="18100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dirty="0">
                <a:solidFill>
                  <a:schemeClr val="bg1"/>
                </a:solidFill>
              </a:rPr>
              <a:t>CONTACT #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06B0F74-6BB1-4E37-BDAE-6F4A84766E65}"/>
              </a:ext>
            </a:extLst>
          </p:cNvPr>
          <p:cNvSpPr txBox="1"/>
          <p:nvPr/>
        </p:nvSpPr>
        <p:spPr>
          <a:xfrm>
            <a:off x="6038328" y="4000931"/>
            <a:ext cx="18100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dirty="0">
                <a:solidFill>
                  <a:schemeClr val="bg1"/>
                </a:solidFill>
              </a:rPr>
              <a:t>E-MAIL ADDRESS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6B92946D-DB42-4379-8C03-1B0753250759}"/>
              </a:ext>
            </a:extLst>
          </p:cNvPr>
          <p:cNvSpPr/>
          <p:nvPr/>
        </p:nvSpPr>
        <p:spPr>
          <a:xfrm>
            <a:off x="6038966" y="1712809"/>
            <a:ext cx="3546318" cy="5312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Juan Dela Cruz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D520F9C7-1493-494D-9453-DBB0BEB5A1AB}"/>
              </a:ext>
            </a:extLst>
          </p:cNvPr>
          <p:cNvSpPr/>
          <p:nvPr/>
        </p:nvSpPr>
        <p:spPr>
          <a:xfrm>
            <a:off x="6038925" y="2549059"/>
            <a:ext cx="3546318" cy="5312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ABC12345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B1E12233-FE03-4B64-93D7-869AD2535F5F}"/>
              </a:ext>
            </a:extLst>
          </p:cNvPr>
          <p:cNvSpPr/>
          <p:nvPr/>
        </p:nvSpPr>
        <p:spPr>
          <a:xfrm>
            <a:off x="6038328" y="3445958"/>
            <a:ext cx="3546318" cy="5312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0912-345-6789</a:t>
            </a: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5AD223C1-95CB-4D2B-B704-D14D9AD785DD}"/>
              </a:ext>
            </a:extLst>
          </p:cNvPr>
          <p:cNvSpPr/>
          <p:nvPr/>
        </p:nvSpPr>
        <p:spPr>
          <a:xfrm>
            <a:off x="6038328" y="4337790"/>
            <a:ext cx="3546318" cy="5312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Juan@gmail.com</a:t>
            </a:r>
          </a:p>
        </p:txBody>
      </p:sp>
      <p:sp>
        <p:nvSpPr>
          <p:cNvPr id="26" name="Rectangle 25">
            <a:hlinkClick r:id="rId5" action="ppaction://hlinksldjump"/>
            <a:extLst>
              <a:ext uri="{FF2B5EF4-FFF2-40B4-BE49-F238E27FC236}">
                <a16:creationId xmlns:a16="http://schemas.microsoft.com/office/drawing/2014/main" id="{A1ABEE41-9498-43AB-BE11-7E9DB73B4D29}"/>
              </a:ext>
            </a:extLst>
          </p:cNvPr>
          <p:cNvSpPr/>
          <p:nvPr/>
        </p:nvSpPr>
        <p:spPr>
          <a:xfrm>
            <a:off x="7208947" y="4996664"/>
            <a:ext cx="1205080" cy="3237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>
                <a:solidFill>
                  <a:schemeClr val="bg1"/>
                </a:solidFill>
              </a:rPr>
              <a:t>Save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68B62A5D-5202-47EB-95B4-C485AF8D51C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65108" y="1821356"/>
            <a:ext cx="2223577" cy="2120183"/>
          </a:xfrm>
          <a:prstGeom prst="rect">
            <a:avLst/>
          </a:prstGeom>
        </p:spPr>
      </p:pic>
      <p:sp>
        <p:nvSpPr>
          <p:cNvPr id="21" name="Rectangle 20">
            <a:hlinkClick r:id="rId7" action="ppaction://hlinksldjump"/>
            <a:extLst>
              <a:ext uri="{FF2B5EF4-FFF2-40B4-BE49-F238E27FC236}">
                <a16:creationId xmlns:a16="http://schemas.microsoft.com/office/drawing/2014/main" id="{D4DA78A9-278A-4828-BDC3-B11721A9D462}"/>
              </a:ext>
            </a:extLst>
          </p:cNvPr>
          <p:cNvSpPr/>
          <p:nvPr/>
        </p:nvSpPr>
        <p:spPr>
          <a:xfrm>
            <a:off x="2712120" y="4111109"/>
            <a:ext cx="929552" cy="3237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>
                <a:solidFill>
                  <a:schemeClr val="bg1"/>
                </a:solidFill>
              </a:rPr>
              <a:t>Edit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C7F81689-F511-4323-B51C-7344CD14685A}"/>
              </a:ext>
            </a:extLst>
          </p:cNvPr>
          <p:cNvSpPr/>
          <p:nvPr/>
        </p:nvSpPr>
        <p:spPr>
          <a:xfrm>
            <a:off x="4416824" y="3028431"/>
            <a:ext cx="6012873" cy="1689161"/>
          </a:xfrm>
          <a:prstGeom prst="roundRect">
            <a:avLst>
              <a:gd name="adj" fmla="val 626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Graphic 22" descr="Warning">
            <a:extLst>
              <a:ext uri="{FF2B5EF4-FFF2-40B4-BE49-F238E27FC236}">
                <a16:creationId xmlns:a16="http://schemas.microsoft.com/office/drawing/2014/main" id="{A739BEB9-A542-4CA2-938A-7D66EDE4E6D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711103" y="3274193"/>
            <a:ext cx="914400" cy="9144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F5A9EECE-C606-4BF0-B023-947498D8A797}"/>
              </a:ext>
            </a:extLst>
          </p:cNvPr>
          <p:cNvSpPr txBox="1"/>
          <p:nvPr/>
        </p:nvSpPr>
        <p:spPr>
          <a:xfrm>
            <a:off x="5625503" y="3338585"/>
            <a:ext cx="39835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Do you want to save changes?</a:t>
            </a:r>
          </a:p>
        </p:txBody>
      </p:sp>
      <p:sp>
        <p:nvSpPr>
          <p:cNvPr id="25" name="Rectangle: Rounded Corners 24">
            <a:hlinkClick r:id="rId10" action="ppaction://hlinksldjump"/>
            <a:extLst>
              <a:ext uri="{FF2B5EF4-FFF2-40B4-BE49-F238E27FC236}">
                <a16:creationId xmlns:a16="http://schemas.microsoft.com/office/drawing/2014/main" id="{B77BB9E5-4961-44C5-B95A-943AA460AA72}"/>
              </a:ext>
            </a:extLst>
          </p:cNvPr>
          <p:cNvSpPr/>
          <p:nvPr/>
        </p:nvSpPr>
        <p:spPr>
          <a:xfrm>
            <a:off x="6096000" y="4159850"/>
            <a:ext cx="1079806" cy="363130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Yes</a:t>
            </a:r>
          </a:p>
        </p:txBody>
      </p:sp>
      <p:sp>
        <p:nvSpPr>
          <p:cNvPr id="27" name="Rectangle: Rounded Corners 26">
            <a:hlinkClick r:id="rId5" action="ppaction://hlinksldjump"/>
            <a:extLst>
              <a:ext uri="{FF2B5EF4-FFF2-40B4-BE49-F238E27FC236}">
                <a16:creationId xmlns:a16="http://schemas.microsoft.com/office/drawing/2014/main" id="{6E8786F3-BB57-49F5-ABA9-F4E06535E0DD}"/>
              </a:ext>
            </a:extLst>
          </p:cNvPr>
          <p:cNvSpPr/>
          <p:nvPr/>
        </p:nvSpPr>
        <p:spPr>
          <a:xfrm>
            <a:off x="8059236" y="4170781"/>
            <a:ext cx="1079806" cy="363130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3611298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B121BA-19B6-4666-5547-E7B35C250B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8CE22F5-8FBA-A57D-9752-37F8F672CE43}"/>
              </a:ext>
            </a:extLst>
          </p:cNvPr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6695894-D71D-2A7B-8B44-2D7C9FE59E12}"/>
              </a:ext>
            </a:extLst>
          </p:cNvPr>
          <p:cNvSpPr/>
          <p:nvPr/>
        </p:nvSpPr>
        <p:spPr>
          <a:xfrm>
            <a:off x="0" y="1"/>
            <a:ext cx="12192041" cy="750250"/>
          </a:xfrm>
          <a:prstGeom prst="rect">
            <a:avLst/>
          </a:prstGeom>
          <a:solidFill>
            <a:srgbClr val="0D45E3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D7B013D-6FDB-AB32-1141-01DFCCA53CAB}"/>
              </a:ext>
            </a:extLst>
          </p:cNvPr>
          <p:cNvSpPr/>
          <p:nvPr/>
        </p:nvSpPr>
        <p:spPr>
          <a:xfrm>
            <a:off x="144243" y="234395"/>
            <a:ext cx="319396" cy="306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777F756-250C-2F50-0AAE-6AE8DDCEBB37}"/>
              </a:ext>
            </a:extLst>
          </p:cNvPr>
          <p:cNvSpPr/>
          <p:nvPr/>
        </p:nvSpPr>
        <p:spPr>
          <a:xfrm>
            <a:off x="144243" y="870276"/>
            <a:ext cx="11874241" cy="5753329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>
              <a:solidFill>
                <a:schemeClr val="bg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43C4AC9-36DE-4921-9AF2-AA503AA94E95}"/>
              </a:ext>
            </a:extLst>
          </p:cNvPr>
          <p:cNvSpPr txBox="1"/>
          <p:nvPr/>
        </p:nvSpPr>
        <p:spPr>
          <a:xfrm>
            <a:off x="864556" y="65653"/>
            <a:ext cx="52568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600" dirty="0">
                <a:latin typeface="Amasis MT Pro Black" panose="02040A04050005020304" pitchFamily="18" charset="0"/>
                <a:ea typeface="Ebrima" panose="02000000000000000000" pitchFamily="2" charset="0"/>
                <a:cs typeface="Ebrima" panose="02000000000000000000" pitchFamily="2" charset="0"/>
              </a:rPr>
              <a:t>Registrar Office</a:t>
            </a:r>
          </a:p>
        </p:txBody>
      </p:sp>
      <p:pic>
        <p:nvPicPr>
          <p:cNvPr id="38" name="Picture 37" descr="A logo of a company&#10;&#10;Description automatically generated">
            <a:extLst>
              <a:ext uri="{FF2B5EF4-FFF2-40B4-BE49-F238E27FC236}">
                <a16:creationId xmlns:a16="http://schemas.microsoft.com/office/drawing/2014/main" id="{BCCAFFA9-19DD-4D3E-B327-EAE2BF0DFC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9076" y="-106848"/>
            <a:ext cx="1073491" cy="1073491"/>
          </a:xfrm>
          <a:prstGeom prst="rect">
            <a:avLst/>
          </a:prstGeom>
        </p:spPr>
      </p:pic>
      <p:pic>
        <p:nvPicPr>
          <p:cNvPr id="8" name="Graphic 7" descr="User">
            <a:hlinkClick r:id="rId4" action="ppaction://hlinksldjump"/>
            <a:extLst>
              <a:ext uri="{FF2B5EF4-FFF2-40B4-BE49-F238E27FC236}">
                <a16:creationId xmlns:a16="http://schemas.microsoft.com/office/drawing/2014/main" id="{B28258BD-0788-4F00-8F63-6A1A9D6C66D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250463" y="7330"/>
            <a:ext cx="797294" cy="797294"/>
          </a:xfrm>
          <a:prstGeom prst="rect">
            <a:avLst/>
          </a:prstGeom>
        </p:spPr>
      </p:pic>
      <p:pic>
        <p:nvPicPr>
          <p:cNvPr id="27" name="Picture 26" descr="A black silhouette of a person&#10;&#10;Description automatically generated">
            <a:extLst>
              <a:ext uri="{FF2B5EF4-FFF2-40B4-BE49-F238E27FC236}">
                <a16:creationId xmlns:a16="http://schemas.microsoft.com/office/drawing/2014/main" id="{E862BB95-A87A-498E-B2A6-E292FB0F80D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9698" y="1355640"/>
            <a:ext cx="2198164" cy="2120183"/>
          </a:xfrm>
          <a:prstGeom prst="rect">
            <a:avLst/>
          </a:prstGeom>
        </p:spPr>
      </p:pic>
      <p:sp>
        <p:nvSpPr>
          <p:cNvPr id="19" name="Rectangle 18">
            <a:hlinkClick r:id="rId8" action="ppaction://hlinksldjump"/>
            <a:extLst>
              <a:ext uri="{FF2B5EF4-FFF2-40B4-BE49-F238E27FC236}">
                <a16:creationId xmlns:a16="http://schemas.microsoft.com/office/drawing/2014/main" id="{323697E0-0FEB-4154-8816-FA06DC6DDD44}"/>
              </a:ext>
            </a:extLst>
          </p:cNvPr>
          <p:cNvSpPr/>
          <p:nvPr/>
        </p:nvSpPr>
        <p:spPr>
          <a:xfrm>
            <a:off x="1094781" y="3957683"/>
            <a:ext cx="1205080" cy="3237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>
                <a:solidFill>
                  <a:schemeClr val="bg1"/>
                </a:solidFill>
              </a:rPr>
              <a:t>EDIT PROFILE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3DAACF8-D854-4823-ABC3-C493CAEAFF5A}"/>
              </a:ext>
            </a:extLst>
          </p:cNvPr>
          <p:cNvSpPr txBox="1"/>
          <p:nvPr/>
        </p:nvSpPr>
        <p:spPr>
          <a:xfrm>
            <a:off x="7330359" y="1609999"/>
            <a:ext cx="18100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dirty="0">
                <a:solidFill>
                  <a:schemeClr val="bg1"/>
                </a:solidFill>
              </a:rPr>
              <a:t>Enter Current Password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7A77D0EB-A8E5-4773-802A-E38EDE2DD799}"/>
              </a:ext>
            </a:extLst>
          </p:cNvPr>
          <p:cNvSpPr/>
          <p:nvPr/>
        </p:nvSpPr>
        <p:spPr>
          <a:xfrm>
            <a:off x="7330320" y="1889662"/>
            <a:ext cx="3125394" cy="30777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*******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33319F5-63F9-4661-B77C-2B0B2D35E557}"/>
              </a:ext>
            </a:extLst>
          </p:cNvPr>
          <p:cNvSpPr txBox="1"/>
          <p:nvPr/>
        </p:nvSpPr>
        <p:spPr>
          <a:xfrm>
            <a:off x="7330320" y="2196112"/>
            <a:ext cx="18100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dirty="0">
                <a:solidFill>
                  <a:schemeClr val="bg1"/>
                </a:solidFill>
              </a:rPr>
              <a:t>Enter New Password</a:t>
            </a: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DCFFA537-233B-4B4D-9612-01DDB1EF3E9E}"/>
              </a:ext>
            </a:extLst>
          </p:cNvPr>
          <p:cNvSpPr/>
          <p:nvPr/>
        </p:nvSpPr>
        <p:spPr>
          <a:xfrm>
            <a:off x="7330281" y="2475775"/>
            <a:ext cx="3125394" cy="30777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*******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D17AF4D-B0F1-41BC-860B-AF25581B9CDF}"/>
              </a:ext>
            </a:extLst>
          </p:cNvPr>
          <p:cNvSpPr txBox="1"/>
          <p:nvPr/>
        </p:nvSpPr>
        <p:spPr>
          <a:xfrm>
            <a:off x="7330357" y="2782225"/>
            <a:ext cx="20570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dirty="0">
                <a:solidFill>
                  <a:schemeClr val="bg1"/>
                </a:solidFill>
              </a:rPr>
              <a:t>Re Enter New Password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289D1D07-EB5D-4DC4-8BDB-EFB5EE4A8611}"/>
              </a:ext>
            </a:extLst>
          </p:cNvPr>
          <p:cNvSpPr/>
          <p:nvPr/>
        </p:nvSpPr>
        <p:spPr>
          <a:xfrm>
            <a:off x="7330319" y="3061888"/>
            <a:ext cx="3125394" cy="30777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*******</a:t>
            </a:r>
            <a:endParaRPr 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C7EE994-0927-4EC0-A14C-772826089867}"/>
              </a:ext>
            </a:extLst>
          </p:cNvPr>
          <p:cNvSpPr txBox="1"/>
          <p:nvPr/>
        </p:nvSpPr>
        <p:spPr>
          <a:xfrm>
            <a:off x="7330281" y="1364875"/>
            <a:ext cx="18100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dirty="0">
                <a:solidFill>
                  <a:schemeClr val="bg1"/>
                </a:solidFill>
              </a:rPr>
              <a:t>CHANGE PASSWORD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AD6101C-CB3D-422B-9370-75F8D8AA8472}"/>
              </a:ext>
            </a:extLst>
          </p:cNvPr>
          <p:cNvSpPr txBox="1"/>
          <p:nvPr/>
        </p:nvSpPr>
        <p:spPr>
          <a:xfrm>
            <a:off x="3359225" y="2212095"/>
            <a:ext cx="18304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dirty="0">
                <a:solidFill>
                  <a:schemeClr val="bg1"/>
                </a:solidFill>
              </a:rPr>
              <a:t>ADMIN ID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A884749-963A-4894-A56B-E49ABF869BF7}"/>
              </a:ext>
            </a:extLst>
          </p:cNvPr>
          <p:cNvSpPr txBox="1"/>
          <p:nvPr/>
        </p:nvSpPr>
        <p:spPr>
          <a:xfrm>
            <a:off x="3358628" y="3106513"/>
            <a:ext cx="18100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dirty="0">
                <a:solidFill>
                  <a:schemeClr val="bg1"/>
                </a:solidFill>
              </a:rPr>
              <a:t>CONTACT #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A947CB3-C95A-4963-846F-18E760764C85}"/>
              </a:ext>
            </a:extLst>
          </p:cNvPr>
          <p:cNvSpPr txBox="1"/>
          <p:nvPr/>
        </p:nvSpPr>
        <p:spPr>
          <a:xfrm>
            <a:off x="3358628" y="4000931"/>
            <a:ext cx="18100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dirty="0">
                <a:solidFill>
                  <a:schemeClr val="bg1"/>
                </a:solidFill>
              </a:rPr>
              <a:t>E-MAIL ADDRESS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8127D782-9B74-45EA-A52F-8855A50EFA04}"/>
              </a:ext>
            </a:extLst>
          </p:cNvPr>
          <p:cNvSpPr/>
          <p:nvPr/>
        </p:nvSpPr>
        <p:spPr>
          <a:xfrm>
            <a:off x="3359266" y="1712809"/>
            <a:ext cx="3546318" cy="5312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Juan Dela Cruz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01CA008D-7CCD-4532-BC55-F91B1FF80BC1}"/>
              </a:ext>
            </a:extLst>
          </p:cNvPr>
          <p:cNvSpPr/>
          <p:nvPr/>
        </p:nvSpPr>
        <p:spPr>
          <a:xfrm>
            <a:off x="3359225" y="2549059"/>
            <a:ext cx="3546318" cy="5312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ABC12345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65A7B0C6-8C3C-46B3-88B7-9FFF30B6A957}"/>
              </a:ext>
            </a:extLst>
          </p:cNvPr>
          <p:cNvSpPr/>
          <p:nvPr/>
        </p:nvSpPr>
        <p:spPr>
          <a:xfrm>
            <a:off x="3358628" y="3445958"/>
            <a:ext cx="3546318" cy="5312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0912-345-6789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1E209844-15B0-48ED-9379-78D5F64D441F}"/>
              </a:ext>
            </a:extLst>
          </p:cNvPr>
          <p:cNvSpPr/>
          <p:nvPr/>
        </p:nvSpPr>
        <p:spPr>
          <a:xfrm>
            <a:off x="3358628" y="4337790"/>
            <a:ext cx="3546318" cy="5312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Juan@gmail.com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43A7224-4DD9-4B26-BBD0-7004D89726A8}"/>
              </a:ext>
            </a:extLst>
          </p:cNvPr>
          <p:cNvSpPr txBox="1"/>
          <p:nvPr/>
        </p:nvSpPr>
        <p:spPr>
          <a:xfrm>
            <a:off x="3359307" y="1364876"/>
            <a:ext cx="18100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dirty="0">
                <a:solidFill>
                  <a:schemeClr val="bg1"/>
                </a:solidFill>
              </a:rPr>
              <a:t>NAME</a:t>
            </a: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505B193F-41FB-46F1-A071-D8C51D8A51F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19621" y="1364876"/>
            <a:ext cx="2213892" cy="2110948"/>
          </a:xfrm>
          <a:prstGeom prst="rect">
            <a:avLst/>
          </a:prstGeom>
        </p:spPr>
      </p:pic>
      <p:sp>
        <p:nvSpPr>
          <p:cNvPr id="46" name="Rectangle 45">
            <a:hlinkClick r:id="rId10" action="ppaction://hlinksldjump"/>
            <a:extLst>
              <a:ext uri="{FF2B5EF4-FFF2-40B4-BE49-F238E27FC236}">
                <a16:creationId xmlns:a16="http://schemas.microsoft.com/office/drawing/2014/main" id="{4BD17256-E644-4D79-87A0-FD3A9FAB15FA}"/>
              </a:ext>
            </a:extLst>
          </p:cNvPr>
          <p:cNvSpPr/>
          <p:nvPr/>
        </p:nvSpPr>
        <p:spPr>
          <a:xfrm>
            <a:off x="8179698" y="3481380"/>
            <a:ext cx="1498455" cy="3237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>
                <a:solidFill>
                  <a:schemeClr val="bg1"/>
                </a:solidFill>
              </a:rPr>
              <a:t>Change Password</a:t>
            </a:r>
          </a:p>
        </p:txBody>
      </p:sp>
    </p:spTree>
    <p:extLst>
      <p:ext uri="{BB962C8B-B14F-4D97-AF65-F5344CB8AC3E}">
        <p14:creationId xmlns:p14="http://schemas.microsoft.com/office/powerpoint/2010/main" val="316199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B121BA-19B6-4666-5547-E7B35C250B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8CE22F5-8FBA-A57D-9752-37F8F672CE43}"/>
              </a:ext>
            </a:extLst>
          </p:cNvPr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6695894-D71D-2A7B-8B44-2D7C9FE59E12}"/>
              </a:ext>
            </a:extLst>
          </p:cNvPr>
          <p:cNvSpPr/>
          <p:nvPr/>
        </p:nvSpPr>
        <p:spPr>
          <a:xfrm>
            <a:off x="0" y="1"/>
            <a:ext cx="12192041" cy="750250"/>
          </a:xfrm>
          <a:prstGeom prst="rect">
            <a:avLst/>
          </a:prstGeom>
          <a:solidFill>
            <a:srgbClr val="0D45E3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D7B013D-6FDB-AB32-1141-01DFCCA53CAB}"/>
              </a:ext>
            </a:extLst>
          </p:cNvPr>
          <p:cNvSpPr/>
          <p:nvPr/>
        </p:nvSpPr>
        <p:spPr>
          <a:xfrm>
            <a:off x="144243" y="234395"/>
            <a:ext cx="319396" cy="306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777F756-250C-2F50-0AAE-6AE8DDCEBB37}"/>
              </a:ext>
            </a:extLst>
          </p:cNvPr>
          <p:cNvSpPr/>
          <p:nvPr/>
        </p:nvSpPr>
        <p:spPr>
          <a:xfrm>
            <a:off x="144243" y="870276"/>
            <a:ext cx="11874241" cy="5753329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>
              <a:solidFill>
                <a:schemeClr val="bg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43C4AC9-36DE-4921-9AF2-AA503AA94E95}"/>
              </a:ext>
            </a:extLst>
          </p:cNvPr>
          <p:cNvSpPr txBox="1"/>
          <p:nvPr/>
        </p:nvSpPr>
        <p:spPr>
          <a:xfrm>
            <a:off x="864556" y="65653"/>
            <a:ext cx="52568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600" dirty="0">
                <a:latin typeface="Amasis MT Pro Black" panose="02040A04050005020304" pitchFamily="18" charset="0"/>
                <a:ea typeface="Ebrima" panose="02000000000000000000" pitchFamily="2" charset="0"/>
                <a:cs typeface="Ebrima" panose="02000000000000000000" pitchFamily="2" charset="0"/>
              </a:rPr>
              <a:t>Registrar Office</a:t>
            </a:r>
          </a:p>
        </p:txBody>
      </p:sp>
      <p:pic>
        <p:nvPicPr>
          <p:cNvPr id="38" name="Picture 37" descr="A logo of a company&#10;&#10;Description automatically generated">
            <a:extLst>
              <a:ext uri="{FF2B5EF4-FFF2-40B4-BE49-F238E27FC236}">
                <a16:creationId xmlns:a16="http://schemas.microsoft.com/office/drawing/2014/main" id="{BCCAFFA9-19DD-4D3E-B327-EAE2BF0DFC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9076" y="-106848"/>
            <a:ext cx="1073491" cy="1073491"/>
          </a:xfrm>
          <a:prstGeom prst="rect">
            <a:avLst/>
          </a:prstGeom>
        </p:spPr>
      </p:pic>
      <p:pic>
        <p:nvPicPr>
          <p:cNvPr id="8" name="Graphic 7" descr="User">
            <a:hlinkClick r:id="rId4" action="ppaction://hlinksldjump"/>
            <a:extLst>
              <a:ext uri="{FF2B5EF4-FFF2-40B4-BE49-F238E27FC236}">
                <a16:creationId xmlns:a16="http://schemas.microsoft.com/office/drawing/2014/main" id="{B28258BD-0788-4F00-8F63-6A1A9D6C66D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250463" y="7330"/>
            <a:ext cx="797294" cy="797294"/>
          </a:xfrm>
          <a:prstGeom prst="rect">
            <a:avLst/>
          </a:prstGeom>
        </p:spPr>
      </p:pic>
      <p:pic>
        <p:nvPicPr>
          <p:cNvPr id="27" name="Picture 26" descr="A black silhouette of a person&#10;&#10;Description automatically generated">
            <a:extLst>
              <a:ext uri="{FF2B5EF4-FFF2-40B4-BE49-F238E27FC236}">
                <a16:creationId xmlns:a16="http://schemas.microsoft.com/office/drawing/2014/main" id="{E862BB95-A87A-498E-B2A6-E292FB0F80D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9698" y="1355640"/>
            <a:ext cx="2198164" cy="2120183"/>
          </a:xfrm>
          <a:prstGeom prst="rect">
            <a:avLst/>
          </a:prstGeom>
        </p:spPr>
      </p:pic>
      <p:sp>
        <p:nvSpPr>
          <p:cNvPr id="19" name="Rectangle 18">
            <a:hlinkClick r:id="rId8" action="ppaction://hlinksldjump"/>
            <a:extLst>
              <a:ext uri="{FF2B5EF4-FFF2-40B4-BE49-F238E27FC236}">
                <a16:creationId xmlns:a16="http://schemas.microsoft.com/office/drawing/2014/main" id="{323697E0-0FEB-4154-8816-FA06DC6DDD44}"/>
              </a:ext>
            </a:extLst>
          </p:cNvPr>
          <p:cNvSpPr/>
          <p:nvPr/>
        </p:nvSpPr>
        <p:spPr>
          <a:xfrm>
            <a:off x="1094781" y="3957683"/>
            <a:ext cx="1205080" cy="3237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>
                <a:solidFill>
                  <a:schemeClr val="bg1"/>
                </a:solidFill>
              </a:rPr>
              <a:t>EDIT PROFILE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3DAACF8-D854-4823-ABC3-C493CAEAFF5A}"/>
              </a:ext>
            </a:extLst>
          </p:cNvPr>
          <p:cNvSpPr txBox="1"/>
          <p:nvPr/>
        </p:nvSpPr>
        <p:spPr>
          <a:xfrm>
            <a:off x="7330359" y="1609999"/>
            <a:ext cx="18100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dirty="0">
                <a:solidFill>
                  <a:schemeClr val="bg1"/>
                </a:solidFill>
              </a:rPr>
              <a:t>Enter Current Password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7A77D0EB-A8E5-4773-802A-E38EDE2DD799}"/>
              </a:ext>
            </a:extLst>
          </p:cNvPr>
          <p:cNvSpPr/>
          <p:nvPr/>
        </p:nvSpPr>
        <p:spPr>
          <a:xfrm>
            <a:off x="7330320" y="1889662"/>
            <a:ext cx="3125394" cy="30777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*******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33319F5-63F9-4661-B77C-2B0B2D35E557}"/>
              </a:ext>
            </a:extLst>
          </p:cNvPr>
          <p:cNvSpPr txBox="1"/>
          <p:nvPr/>
        </p:nvSpPr>
        <p:spPr>
          <a:xfrm>
            <a:off x="7330320" y="2196112"/>
            <a:ext cx="18100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dirty="0">
                <a:solidFill>
                  <a:schemeClr val="bg1"/>
                </a:solidFill>
              </a:rPr>
              <a:t>Enter New Password</a:t>
            </a: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DCFFA537-233B-4B4D-9612-01DDB1EF3E9E}"/>
              </a:ext>
            </a:extLst>
          </p:cNvPr>
          <p:cNvSpPr/>
          <p:nvPr/>
        </p:nvSpPr>
        <p:spPr>
          <a:xfrm>
            <a:off x="7330281" y="2475775"/>
            <a:ext cx="3125394" cy="30777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*******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D17AF4D-B0F1-41BC-860B-AF25581B9CDF}"/>
              </a:ext>
            </a:extLst>
          </p:cNvPr>
          <p:cNvSpPr txBox="1"/>
          <p:nvPr/>
        </p:nvSpPr>
        <p:spPr>
          <a:xfrm>
            <a:off x="7330357" y="2782225"/>
            <a:ext cx="20570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dirty="0">
                <a:solidFill>
                  <a:schemeClr val="bg1"/>
                </a:solidFill>
              </a:rPr>
              <a:t>Re Enter New Password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289D1D07-EB5D-4DC4-8BDB-EFB5EE4A8611}"/>
              </a:ext>
            </a:extLst>
          </p:cNvPr>
          <p:cNvSpPr/>
          <p:nvPr/>
        </p:nvSpPr>
        <p:spPr>
          <a:xfrm>
            <a:off x="7330319" y="3061888"/>
            <a:ext cx="3125394" cy="30777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*******</a:t>
            </a:r>
            <a:endParaRPr 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C7EE994-0927-4EC0-A14C-772826089867}"/>
              </a:ext>
            </a:extLst>
          </p:cNvPr>
          <p:cNvSpPr txBox="1"/>
          <p:nvPr/>
        </p:nvSpPr>
        <p:spPr>
          <a:xfrm>
            <a:off x="7330281" y="1364875"/>
            <a:ext cx="18100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dirty="0">
                <a:solidFill>
                  <a:schemeClr val="bg1"/>
                </a:solidFill>
              </a:rPr>
              <a:t>CHANGE PASSWORD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AD6101C-CB3D-422B-9370-75F8D8AA8472}"/>
              </a:ext>
            </a:extLst>
          </p:cNvPr>
          <p:cNvSpPr txBox="1"/>
          <p:nvPr/>
        </p:nvSpPr>
        <p:spPr>
          <a:xfrm>
            <a:off x="3359225" y="2212095"/>
            <a:ext cx="18304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dirty="0">
                <a:solidFill>
                  <a:schemeClr val="bg1"/>
                </a:solidFill>
              </a:rPr>
              <a:t>ADMIN ID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A884749-963A-4894-A56B-E49ABF869BF7}"/>
              </a:ext>
            </a:extLst>
          </p:cNvPr>
          <p:cNvSpPr txBox="1"/>
          <p:nvPr/>
        </p:nvSpPr>
        <p:spPr>
          <a:xfrm>
            <a:off x="3358628" y="3106513"/>
            <a:ext cx="18100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dirty="0">
                <a:solidFill>
                  <a:schemeClr val="bg1"/>
                </a:solidFill>
              </a:rPr>
              <a:t>CONTACT #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A947CB3-C95A-4963-846F-18E760764C85}"/>
              </a:ext>
            </a:extLst>
          </p:cNvPr>
          <p:cNvSpPr txBox="1"/>
          <p:nvPr/>
        </p:nvSpPr>
        <p:spPr>
          <a:xfrm>
            <a:off x="3358628" y="4000931"/>
            <a:ext cx="18100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dirty="0">
                <a:solidFill>
                  <a:schemeClr val="bg1"/>
                </a:solidFill>
              </a:rPr>
              <a:t>E-MAIL ADDRESS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8127D782-9B74-45EA-A52F-8855A50EFA04}"/>
              </a:ext>
            </a:extLst>
          </p:cNvPr>
          <p:cNvSpPr/>
          <p:nvPr/>
        </p:nvSpPr>
        <p:spPr>
          <a:xfrm>
            <a:off x="3359266" y="1712809"/>
            <a:ext cx="3546318" cy="5312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Juan Dela Cruz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01CA008D-7CCD-4532-BC55-F91B1FF80BC1}"/>
              </a:ext>
            </a:extLst>
          </p:cNvPr>
          <p:cNvSpPr/>
          <p:nvPr/>
        </p:nvSpPr>
        <p:spPr>
          <a:xfrm>
            <a:off x="3359225" y="2549059"/>
            <a:ext cx="3546318" cy="5312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ABC12345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65A7B0C6-8C3C-46B3-88B7-9FFF30B6A957}"/>
              </a:ext>
            </a:extLst>
          </p:cNvPr>
          <p:cNvSpPr/>
          <p:nvPr/>
        </p:nvSpPr>
        <p:spPr>
          <a:xfrm>
            <a:off x="3358628" y="3445958"/>
            <a:ext cx="3546318" cy="5312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0912-345-6789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1E209844-15B0-48ED-9379-78D5F64D441F}"/>
              </a:ext>
            </a:extLst>
          </p:cNvPr>
          <p:cNvSpPr/>
          <p:nvPr/>
        </p:nvSpPr>
        <p:spPr>
          <a:xfrm>
            <a:off x="3358628" y="4337790"/>
            <a:ext cx="3546318" cy="5312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Juan@gmail.com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43A7224-4DD9-4B26-BBD0-7004D89726A8}"/>
              </a:ext>
            </a:extLst>
          </p:cNvPr>
          <p:cNvSpPr txBox="1"/>
          <p:nvPr/>
        </p:nvSpPr>
        <p:spPr>
          <a:xfrm>
            <a:off x="3359307" y="1364876"/>
            <a:ext cx="18100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dirty="0">
                <a:solidFill>
                  <a:schemeClr val="bg1"/>
                </a:solidFill>
              </a:rPr>
              <a:t>NAME</a:t>
            </a: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505B193F-41FB-46F1-A071-D8C51D8A51F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19621" y="1364876"/>
            <a:ext cx="2213892" cy="2110948"/>
          </a:xfrm>
          <a:prstGeom prst="rect">
            <a:avLst/>
          </a:prstGeom>
        </p:spPr>
      </p:pic>
      <p:sp>
        <p:nvSpPr>
          <p:cNvPr id="46" name="Rectangle 45">
            <a:hlinkClick r:id="rId10" action="ppaction://hlinksldjump"/>
            <a:extLst>
              <a:ext uri="{FF2B5EF4-FFF2-40B4-BE49-F238E27FC236}">
                <a16:creationId xmlns:a16="http://schemas.microsoft.com/office/drawing/2014/main" id="{4BD17256-E644-4D79-87A0-FD3A9FAB15FA}"/>
              </a:ext>
            </a:extLst>
          </p:cNvPr>
          <p:cNvSpPr/>
          <p:nvPr/>
        </p:nvSpPr>
        <p:spPr>
          <a:xfrm>
            <a:off x="8179698" y="3481380"/>
            <a:ext cx="1498455" cy="3237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>
                <a:solidFill>
                  <a:schemeClr val="bg1"/>
                </a:solidFill>
              </a:rPr>
              <a:t>Change Password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6101492C-7BE2-42B5-A134-2491D6757B9B}"/>
              </a:ext>
            </a:extLst>
          </p:cNvPr>
          <p:cNvGrpSpPr/>
          <p:nvPr/>
        </p:nvGrpSpPr>
        <p:grpSpPr>
          <a:xfrm>
            <a:off x="9503223" y="764042"/>
            <a:ext cx="2667754" cy="2024426"/>
            <a:chOff x="9503223" y="764042"/>
            <a:chExt cx="2667754" cy="2024426"/>
          </a:xfrm>
        </p:grpSpPr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C96BAF9D-0176-4FC4-9699-A7A7955FCDD3}"/>
                </a:ext>
              </a:extLst>
            </p:cNvPr>
            <p:cNvSpPr/>
            <p:nvPr/>
          </p:nvSpPr>
          <p:spPr>
            <a:xfrm>
              <a:off x="9503223" y="764042"/>
              <a:ext cx="2667754" cy="2024426"/>
            </a:xfrm>
            <a:prstGeom prst="roundRect">
              <a:avLst>
                <a:gd name="adj" fmla="val 2414"/>
              </a:avLst>
            </a:prstGeom>
            <a:solidFill>
              <a:schemeClr val="tx1">
                <a:lumMod val="85000"/>
              </a:schemeClr>
            </a:solidFill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: Rounded Corners 40">
              <a:hlinkClick r:id="rId11" action="ppaction://hlinksldjump"/>
              <a:extLst>
                <a:ext uri="{FF2B5EF4-FFF2-40B4-BE49-F238E27FC236}">
                  <a16:creationId xmlns:a16="http://schemas.microsoft.com/office/drawing/2014/main" id="{0D79DB73-78FB-4BC7-A631-5582E732AC20}"/>
                </a:ext>
              </a:extLst>
            </p:cNvPr>
            <p:cNvSpPr/>
            <p:nvPr/>
          </p:nvSpPr>
          <p:spPr>
            <a:xfrm>
              <a:off x="9594283" y="867612"/>
              <a:ext cx="2485634" cy="1208332"/>
            </a:xfrm>
            <a:prstGeom prst="roundRect">
              <a:avLst/>
            </a:prstGeom>
            <a:solidFill>
              <a:schemeClr val="bg2">
                <a:lumMod val="25000"/>
                <a:lumOff val="75000"/>
              </a:schemeClr>
            </a:solidFill>
            <a:ln>
              <a:solidFill>
                <a:schemeClr val="tx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2" name="Graphic 41" descr="User">
              <a:hlinkClick r:id="rId11" action="ppaction://hlinksldjump"/>
              <a:extLst>
                <a:ext uri="{FF2B5EF4-FFF2-40B4-BE49-F238E27FC236}">
                  <a16:creationId xmlns:a16="http://schemas.microsoft.com/office/drawing/2014/main" id="{815E68A6-A07A-47DE-86A5-0DB41506B98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589079" y="1023594"/>
              <a:ext cx="877491" cy="877491"/>
            </a:xfrm>
            <a:prstGeom prst="rect">
              <a:avLst/>
            </a:prstGeom>
          </p:spPr>
        </p:pic>
        <p:sp>
          <p:nvSpPr>
            <p:cNvPr id="43" name="TextBox 42">
              <a:hlinkClick r:id="rId11" action="ppaction://hlinksldjump"/>
              <a:extLst>
                <a:ext uri="{FF2B5EF4-FFF2-40B4-BE49-F238E27FC236}">
                  <a16:creationId xmlns:a16="http://schemas.microsoft.com/office/drawing/2014/main" id="{A3304BF6-F202-47CD-AD50-D7FD1E27A476}"/>
                </a:ext>
              </a:extLst>
            </p:cNvPr>
            <p:cNvSpPr txBox="1"/>
            <p:nvPr/>
          </p:nvSpPr>
          <p:spPr>
            <a:xfrm>
              <a:off x="10441642" y="1186080"/>
              <a:ext cx="150491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bg1"/>
                  </a:solidFill>
                  <a:latin typeface="Amasis MT Pro Black" panose="02040A04050005020304"/>
                </a:rPr>
                <a:t>ADMIN</a:t>
              </a:r>
              <a:r>
                <a:rPr lang="en-US" dirty="0">
                  <a:solidFill>
                    <a:schemeClr val="bg1"/>
                  </a:solidFill>
                  <a:latin typeface="Amasis MT Pro Black" panose="02040A04050005020304"/>
                </a:rPr>
                <a:t> </a:t>
              </a:r>
            </a:p>
          </p:txBody>
        </p:sp>
        <p:sp>
          <p:nvSpPr>
            <p:cNvPr id="44" name="Rectangle: Rounded Corners 43">
              <a:hlinkClick r:id="rId12" action="ppaction://hlinksldjump"/>
              <a:extLst>
                <a:ext uri="{FF2B5EF4-FFF2-40B4-BE49-F238E27FC236}">
                  <a16:creationId xmlns:a16="http://schemas.microsoft.com/office/drawing/2014/main" id="{4EF0AC07-9683-4DC9-89E7-0C109EEDA749}"/>
                </a:ext>
              </a:extLst>
            </p:cNvPr>
            <p:cNvSpPr/>
            <p:nvPr/>
          </p:nvSpPr>
          <p:spPr>
            <a:xfrm>
              <a:off x="9678153" y="2130247"/>
              <a:ext cx="2369603" cy="511502"/>
            </a:xfrm>
            <a:prstGeom prst="roundRect">
              <a:avLst/>
            </a:prstGeom>
            <a:solidFill>
              <a:schemeClr val="bg2">
                <a:lumMod val="25000"/>
                <a:lumOff val="75000"/>
              </a:schemeClr>
            </a:solidFill>
            <a:ln>
              <a:solidFill>
                <a:schemeClr val="bg2">
                  <a:lumMod val="25000"/>
                  <a:lumOff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7" name="Graphic 46" descr="Arrow Horizontal U turn">
              <a:hlinkClick r:id="rId12" action="ppaction://hlinksldjump"/>
              <a:extLst>
                <a:ext uri="{FF2B5EF4-FFF2-40B4-BE49-F238E27FC236}">
                  <a16:creationId xmlns:a16="http://schemas.microsoft.com/office/drawing/2014/main" id="{18867147-6522-4B52-B3B2-CAF0457F301A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9906267" y="2152909"/>
              <a:ext cx="452282" cy="452282"/>
            </a:xfrm>
            <a:prstGeom prst="rect">
              <a:avLst/>
            </a:prstGeom>
          </p:spPr>
        </p:pic>
        <p:sp>
          <p:nvSpPr>
            <p:cNvPr id="48" name="TextBox 47">
              <a:hlinkClick r:id="rId12" action="ppaction://hlinksldjump"/>
              <a:extLst>
                <a:ext uri="{FF2B5EF4-FFF2-40B4-BE49-F238E27FC236}">
                  <a16:creationId xmlns:a16="http://schemas.microsoft.com/office/drawing/2014/main" id="{166DC8A1-182D-44FA-8E6C-D27AC77F1696}"/>
                </a:ext>
              </a:extLst>
            </p:cNvPr>
            <p:cNvSpPr txBox="1"/>
            <p:nvPr/>
          </p:nvSpPr>
          <p:spPr>
            <a:xfrm>
              <a:off x="10216469" y="2185943"/>
              <a:ext cx="15335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  <a:latin typeface="Amasis MT Pro Black" panose="02040A04050005020304"/>
                </a:rPr>
                <a:t>Log Out</a:t>
              </a:r>
              <a:endParaRPr lang="en-US" dirty="0">
                <a:solidFill>
                  <a:schemeClr val="bg1"/>
                </a:solidFill>
                <a:latin typeface="Amasis MT Pro Black" panose="02040A04050005020304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76350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B121BA-19B6-4666-5547-E7B35C250B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8CE22F5-8FBA-A57D-9752-37F8F672CE43}"/>
              </a:ext>
            </a:extLst>
          </p:cNvPr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6695894-D71D-2A7B-8B44-2D7C9FE59E12}"/>
              </a:ext>
            </a:extLst>
          </p:cNvPr>
          <p:cNvSpPr/>
          <p:nvPr/>
        </p:nvSpPr>
        <p:spPr>
          <a:xfrm>
            <a:off x="0" y="1"/>
            <a:ext cx="12192041" cy="750250"/>
          </a:xfrm>
          <a:prstGeom prst="rect">
            <a:avLst/>
          </a:prstGeom>
          <a:solidFill>
            <a:srgbClr val="0D45E3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D7B013D-6FDB-AB32-1141-01DFCCA53CAB}"/>
              </a:ext>
            </a:extLst>
          </p:cNvPr>
          <p:cNvSpPr/>
          <p:nvPr/>
        </p:nvSpPr>
        <p:spPr>
          <a:xfrm>
            <a:off x="144243" y="234395"/>
            <a:ext cx="319396" cy="306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777F756-250C-2F50-0AAE-6AE8DDCEBB37}"/>
              </a:ext>
            </a:extLst>
          </p:cNvPr>
          <p:cNvSpPr/>
          <p:nvPr/>
        </p:nvSpPr>
        <p:spPr>
          <a:xfrm>
            <a:off x="144243" y="870276"/>
            <a:ext cx="11874241" cy="5753329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>
              <a:solidFill>
                <a:schemeClr val="bg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43C4AC9-36DE-4921-9AF2-AA503AA94E95}"/>
              </a:ext>
            </a:extLst>
          </p:cNvPr>
          <p:cNvSpPr txBox="1"/>
          <p:nvPr/>
        </p:nvSpPr>
        <p:spPr>
          <a:xfrm>
            <a:off x="864556" y="65653"/>
            <a:ext cx="52568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600" dirty="0">
                <a:latin typeface="Amasis MT Pro Black" panose="02040A04050005020304" pitchFamily="18" charset="0"/>
                <a:ea typeface="Ebrima" panose="02000000000000000000" pitchFamily="2" charset="0"/>
                <a:cs typeface="Ebrima" panose="02000000000000000000" pitchFamily="2" charset="0"/>
              </a:rPr>
              <a:t>Registrar Office</a:t>
            </a:r>
          </a:p>
        </p:txBody>
      </p:sp>
      <p:pic>
        <p:nvPicPr>
          <p:cNvPr id="38" name="Picture 37" descr="A logo of a company&#10;&#10;Description automatically generated">
            <a:extLst>
              <a:ext uri="{FF2B5EF4-FFF2-40B4-BE49-F238E27FC236}">
                <a16:creationId xmlns:a16="http://schemas.microsoft.com/office/drawing/2014/main" id="{BCCAFFA9-19DD-4D3E-B327-EAE2BF0DFC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9076" y="-106848"/>
            <a:ext cx="1073491" cy="1073491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13DAACF8-D854-4823-ABC3-C493CAEAFF5A}"/>
              </a:ext>
            </a:extLst>
          </p:cNvPr>
          <p:cNvSpPr txBox="1"/>
          <p:nvPr/>
        </p:nvSpPr>
        <p:spPr>
          <a:xfrm>
            <a:off x="4196594" y="1934440"/>
            <a:ext cx="18100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dirty="0">
                <a:solidFill>
                  <a:schemeClr val="bg1"/>
                </a:solidFill>
              </a:rPr>
              <a:t>Enter Current Password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33319F5-63F9-4661-B77C-2B0B2D35E557}"/>
              </a:ext>
            </a:extLst>
          </p:cNvPr>
          <p:cNvSpPr txBox="1"/>
          <p:nvPr/>
        </p:nvSpPr>
        <p:spPr>
          <a:xfrm>
            <a:off x="4196594" y="2851181"/>
            <a:ext cx="18100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dirty="0">
                <a:solidFill>
                  <a:schemeClr val="bg1"/>
                </a:solidFill>
              </a:rPr>
              <a:t>Enter New Password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D17AF4D-B0F1-41BC-860B-AF25581B9CDF}"/>
              </a:ext>
            </a:extLst>
          </p:cNvPr>
          <p:cNvSpPr txBox="1"/>
          <p:nvPr/>
        </p:nvSpPr>
        <p:spPr>
          <a:xfrm>
            <a:off x="4158777" y="3746940"/>
            <a:ext cx="20570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dirty="0">
                <a:solidFill>
                  <a:schemeClr val="bg1"/>
                </a:solidFill>
              </a:rPr>
              <a:t>Re Enter New Password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289D1D07-EB5D-4DC4-8BDB-EFB5EE4A8611}"/>
              </a:ext>
            </a:extLst>
          </p:cNvPr>
          <p:cNvSpPr/>
          <p:nvPr/>
        </p:nvSpPr>
        <p:spPr>
          <a:xfrm>
            <a:off x="4196594" y="4074450"/>
            <a:ext cx="3125394" cy="58876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*******</a:t>
            </a:r>
            <a:endParaRPr 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C7EE994-0927-4EC0-A14C-772826089867}"/>
              </a:ext>
            </a:extLst>
          </p:cNvPr>
          <p:cNvSpPr txBox="1"/>
          <p:nvPr/>
        </p:nvSpPr>
        <p:spPr>
          <a:xfrm>
            <a:off x="4284039" y="1449603"/>
            <a:ext cx="27281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000" dirty="0">
                <a:solidFill>
                  <a:schemeClr val="bg1"/>
                </a:solidFill>
              </a:rPr>
              <a:t>CHANGE PASSWORD</a:t>
            </a:r>
          </a:p>
        </p:txBody>
      </p:sp>
      <p:sp>
        <p:nvSpPr>
          <p:cNvPr id="46" name="Rectangle 45">
            <a:hlinkClick r:id="rId4" action="ppaction://hlinksldjump"/>
            <a:extLst>
              <a:ext uri="{FF2B5EF4-FFF2-40B4-BE49-F238E27FC236}">
                <a16:creationId xmlns:a16="http://schemas.microsoft.com/office/drawing/2014/main" id="{4BD17256-E644-4D79-87A0-FD3A9FAB15FA}"/>
              </a:ext>
            </a:extLst>
          </p:cNvPr>
          <p:cNvSpPr/>
          <p:nvPr/>
        </p:nvSpPr>
        <p:spPr>
          <a:xfrm>
            <a:off x="4898870" y="4798710"/>
            <a:ext cx="1498455" cy="3237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>
                <a:solidFill>
                  <a:schemeClr val="bg1"/>
                </a:solidFill>
              </a:rPr>
              <a:t>Save Password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A90EBB53-4677-4E86-B781-BE4CE4F0189C}"/>
              </a:ext>
            </a:extLst>
          </p:cNvPr>
          <p:cNvSpPr/>
          <p:nvPr/>
        </p:nvSpPr>
        <p:spPr>
          <a:xfrm>
            <a:off x="4196594" y="3177375"/>
            <a:ext cx="3125394" cy="58876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*******</a:t>
            </a:r>
            <a:endParaRPr lang="en-US" dirty="0"/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C41B71EA-46E7-4922-97A6-817812BC2C08}"/>
              </a:ext>
            </a:extLst>
          </p:cNvPr>
          <p:cNvSpPr/>
          <p:nvPr/>
        </p:nvSpPr>
        <p:spPr>
          <a:xfrm>
            <a:off x="4196594" y="2264406"/>
            <a:ext cx="3125394" cy="58876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*******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7548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B121BA-19B6-4666-5547-E7B35C250B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8CE22F5-8FBA-A57D-9752-37F8F672CE43}"/>
              </a:ext>
            </a:extLst>
          </p:cNvPr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6695894-D71D-2A7B-8B44-2D7C9FE59E12}"/>
              </a:ext>
            </a:extLst>
          </p:cNvPr>
          <p:cNvSpPr/>
          <p:nvPr/>
        </p:nvSpPr>
        <p:spPr>
          <a:xfrm>
            <a:off x="0" y="1"/>
            <a:ext cx="12192041" cy="750250"/>
          </a:xfrm>
          <a:prstGeom prst="rect">
            <a:avLst/>
          </a:prstGeom>
          <a:solidFill>
            <a:srgbClr val="0D45E3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D7B013D-6FDB-AB32-1141-01DFCCA53CAB}"/>
              </a:ext>
            </a:extLst>
          </p:cNvPr>
          <p:cNvSpPr/>
          <p:nvPr/>
        </p:nvSpPr>
        <p:spPr>
          <a:xfrm>
            <a:off x="144243" y="234395"/>
            <a:ext cx="319396" cy="306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777F756-250C-2F50-0AAE-6AE8DDCEBB37}"/>
              </a:ext>
            </a:extLst>
          </p:cNvPr>
          <p:cNvSpPr/>
          <p:nvPr/>
        </p:nvSpPr>
        <p:spPr>
          <a:xfrm>
            <a:off x="144243" y="870276"/>
            <a:ext cx="11874241" cy="5753329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>
              <a:solidFill>
                <a:schemeClr val="bg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43C4AC9-36DE-4921-9AF2-AA503AA94E95}"/>
              </a:ext>
            </a:extLst>
          </p:cNvPr>
          <p:cNvSpPr txBox="1"/>
          <p:nvPr/>
        </p:nvSpPr>
        <p:spPr>
          <a:xfrm>
            <a:off x="864556" y="65653"/>
            <a:ext cx="52568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600" dirty="0">
                <a:latin typeface="Amasis MT Pro Black" panose="02040A04050005020304" pitchFamily="18" charset="0"/>
                <a:ea typeface="Ebrima" panose="02000000000000000000" pitchFamily="2" charset="0"/>
                <a:cs typeface="Ebrima" panose="02000000000000000000" pitchFamily="2" charset="0"/>
              </a:rPr>
              <a:t>Registrar Office</a:t>
            </a:r>
          </a:p>
        </p:txBody>
      </p:sp>
      <p:pic>
        <p:nvPicPr>
          <p:cNvPr id="38" name="Picture 37" descr="A logo of a company&#10;&#10;Description automatically generated">
            <a:extLst>
              <a:ext uri="{FF2B5EF4-FFF2-40B4-BE49-F238E27FC236}">
                <a16:creationId xmlns:a16="http://schemas.microsoft.com/office/drawing/2014/main" id="{BCCAFFA9-19DD-4D3E-B327-EAE2BF0DFC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9076" y="-106848"/>
            <a:ext cx="1073491" cy="1073491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13DAACF8-D854-4823-ABC3-C493CAEAFF5A}"/>
              </a:ext>
            </a:extLst>
          </p:cNvPr>
          <p:cNvSpPr txBox="1"/>
          <p:nvPr/>
        </p:nvSpPr>
        <p:spPr>
          <a:xfrm>
            <a:off x="4196594" y="1934440"/>
            <a:ext cx="18100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dirty="0">
                <a:solidFill>
                  <a:schemeClr val="bg1"/>
                </a:solidFill>
              </a:rPr>
              <a:t>Enter Current Password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33319F5-63F9-4661-B77C-2B0B2D35E557}"/>
              </a:ext>
            </a:extLst>
          </p:cNvPr>
          <p:cNvSpPr txBox="1"/>
          <p:nvPr/>
        </p:nvSpPr>
        <p:spPr>
          <a:xfrm>
            <a:off x="4196594" y="2851181"/>
            <a:ext cx="18100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dirty="0">
                <a:solidFill>
                  <a:schemeClr val="bg1"/>
                </a:solidFill>
              </a:rPr>
              <a:t>Enter New Password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D17AF4D-B0F1-41BC-860B-AF25581B9CDF}"/>
              </a:ext>
            </a:extLst>
          </p:cNvPr>
          <p:cNvSpPr txBox="1"/>
          <p:nvPr/>
        </p:nvSpPr>
        <p:spPr>
          <a:xfrm>
            <a:off x="4158777" y="3746940"/>
            <a:ext cx="20570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dirty="0">
                <a:solidFill>
                  <a:schemeClr val="bg1"/>
                </a:solidFill>
              </a:rPr>
              <a:t>Re Enter New Password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289D1D07-EB5D-4DC4-8BDB-EFB5EE4A8611}"/>
              </a:ext>
            </a:extLst>
          </p:cNvPr>
          <p:cNvSpPr/>
          <p:nvPr/>
        </p:nvSpPr>
        <p:spPr>
          <a:xfrm>
            <a:off x="4196594" y="4074450"/>
            <a:ext cx="3125394" cy="58876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*******</a:t>
            </a:r>
            <a:endParaRPr 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C7EE994-0927-4EC0-A14C-772826089867}"/>
              </a:ext>
            </a:extLst>
          </p:cNvPr>
          <p:cNvSpPr txBox="1"/>
          <p:nvPr/>
        </p:nvSpPr>
        <p:spPr>
          <a:xfrm>
            <a:off x="4284039" y="1449603"/>
            <a:ext cx="27281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000" dirty="0">
                <a:solidFill>
                  <a:schemeClr val="bg1"/>
                </a:solidFill>
              </a:rPr>
              <a:t>CHANGE PASSWORD</a:t>
            </a:r>
          </a:p>
        </p:txBody>
      </p:sp>
      <p:sp>
        <p:nvSpPr>
          <p:cNvPr id="46" name="Rectangle 45">
            <a:hlinkClick r:id="rId4" action="ppaction://hlinksldjump"/>
            <a:extLst>
              <a:ext uri="{FF2B5EF4-FFF2-40B4-BE49-F238E27FC236}">
                <a16:creationId xmlns:a16="http://schemas.microsoft.com/office/drawing/2014/main" id="{4BD17256-E644-4D79-87A0-FD3A9FAB15FA}"/>
              </a:ext>
            </a:extLst>
          </p:cNvPr>
          <p:cNvSpPr/>
          <p:nvPr/>
        </p:nvSpPr>
        <p:spPr>
          <a:xfrm>
            <a:off x="4898870" y="4798710"/>
            <a:ext cx="1498455" cy="3237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>
                <a:solidFill>
                  <a:schemeClr val="bg1"/>
                </a:solidFill>
              </a:rPr>
              <a:t>Save Password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A90EBB53-4677-4E86-B781-BE4CE4F0189C}"/>
              </a:ext>
            </a:extLst>
          </p:cNvPr>
          <p:cNvSpPr/>
          <p:nvPr/>
        </p:nvSpPr>
        <p:spPr>
          <a:xfrm>
            <a:off x="4196594" y="3177375"/>
            <a:ext cx="3125394" cy="58876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*******</a:t>
            </a:r>
            <a:endParaRPr lang="en-US" dirty="0"/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C41B71EA-46E7-4922-97A6-817812BC2C08}"/>
              </a:ext>
            </a:extLst>
          </p:cNvPr>
          <p:cNvSpPr/>
          <p:nvPr/>
        </p:nvSpPr>
        <p:spPr>
          <a:xfrm>
            <a:off x="4196594" y="2264406"/>
            <a:ext cx="3125394" cy="58876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*******</a:t>
            </a:r>
            <a:endParaRPr lang="en-US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D4E5EAB6-880B-4AAD-B2EC-26B1CB6CDD31}"/>
              </a:ext>
            </a:extLst>
          </p:cNvPr>
          <p:cNvSpPr/>
          <p:nvPr/>
        </p:nvSpPr>
        <p:spPr>
          <a:xfrm>
            <a:off x="3026174" y="3028431"/>
            <a:ext cx="6012873" cy="1689161"/>
          </a:xfrm>
          <a:prstGeom prst="roundRect">
            <a:avLst>
              <a:gd name="adj" fmla="val 626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Graphic 22" descr="Warning">
            <a:extLst>
              <a:ext uri="{FF2B5EF4-FFF2-40B4-BE49-F238E27FC236}">
                <a16:creationId xmlns:a16="http://schemas.microsoft.com/office/drawing/2014/main" id="{02ADDC41-DEE1-463D-8ADC-96E95478FDA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320453" y="3274193"/>
            <a:ext cx="914400" cy="9144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CAAEDD7B-EB2B-47C8-A76A-F3D0987B9AD3}"/>
              </a:ext>
            </a:extLst>
          </p:cNvPr>
          <p:cNvSpPr txBox="1"/>
          <p:nvPr/>
        </p:nvSpPr>
        <p:spPr>
          <a:xfrm>
            <a:off x="4234853" y="3338585"/>
            <a:ext cx="39835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Do you want to save changes?</a:t>
            </a:r>
          </a:p>
        </p:txBody>
      </p:sp>
      <p:sp>
        <p:nvSpPr>
          <p:cNvPr id="25" name="Rectangle: Rounded Corners 24">
            <a:hlinkClick r:id="rId7" action="ppaction://hlinksldjump"/>
            <a:extLst>
              <a:ext uri="{FF2B5EF4-FFF2-40B4-BE49-F238E27FC236}">
                <a16:creationId xmlns:a16="http://schemas.microsoft.com/office/drawing/2014/main" id="{1F1FDCEE-F945-4FC7-91FE-EBE98F97FA32}"/>
              </a:ext>
            </a:extLst>
          </p:cNvPr>
          <p:cNvSpPr/>
          <p:nvPr/>
        </p:nvSpPr>
        <p:spPr>
          <a:xfrm>
            <a:off x="4705350" y="4159850"/>
            <a:ext cx="1079806" cy="363130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Yes</a:t>
            </a:r>
          </a:p>
        </p:txBody>
      </p:sp>
      <p:sp>
        <p:nvSpPr>
          <p:cNvPr id="26" name="Rectangle: Rounded Corners 25">
            <a:hlinkClick r:id="rId4" action="ppaction://hlinksldjump"/>
            <a:extLst>
              <a:ext uri="{FF2B5EF4-FFF2-40B4-BE49-F238E27FC236}">
                <a16:creationId xmlns:a16="http://schemas.microsoft.com/office/drawing/2014/main" id="{2A85BB0A-AD98-4FA8-A498-E317B1267806}"/>
              </a:ext>
            </a:extLst>
          </p:cNvPr>
          <p:cNvSpPr/>
          <p:nvPr/>
        </p:nvSpPr>
        <p:spPr>
          <a:xfrm>
            <a:off x="6668586" y="4170781"/>
            <a:ext cx="1079806" cy="363130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2108662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B121BA-19B6-4666-5547-E7B35C250B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8CE22F5-8FBA-A57D-9752-37F8F672CE43}"/>
              </a:ext>
            </a:extLst>
          </p:cNvPr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6695894-D71D-2A7B-8B44-2D7C9FE59E12}"/>
              </a:ext>
            </a:extLst>
          </p:cNvPr>
          <p:cNvSpPr/>
          <p:nvPr/>
        </p:nvSpPr>
        <p:spPr>
          <a:xfrm>
            <a:off x="0" y="1"/>
            <a:ext cx="12192041" cy="750250"/>
          </a:xfrm>
          <a:prstGeom prst="rect">
            <a:avLst/>
          </a:prstGeom>
          <a:solidFill>
            <a:srgbClr val="0D45E3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D7B013D-6FDB-AB32-1141-01DFCCA53CAB}"/>
              </a:ext>
            </a:extLst>
          </p:cNvPr>
          <p:cNvSpPr/>
          <p:nvPr/>
        </p:nvSpPr>
        <p:spPr>
          <a:xfrm>
            <a:off x="144243" y="234395"/>
            <a:ext cx="319396" cy="306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777F756-250C-2F50-0AAE-6AE8DDCEBB37}"/>
              </a:ext>
            </a:extLst>
          </p:cNvPr>
          <p:cNvSpPr/>
          <p:nvPr/>
        </p:nvSpPr>
        <p:spPr>
          <a:xfrm>
            <a:off x="144243" y="870276"/>
            <a:ext cx="11874241" cy="5753329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>
              <a:solidFill>
                <a:schemeClr val="bg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43C4AC9-36DE-4921-9AF2-AA503AA94E95}"/>
              </a:ext>
            </a:extLst>
          </p:cNvPr>
          <p:cNvSpPr txBox="1"/>
          <p:nvPr/>
        </p:nvSpPr>
        <p:spPr>
          <a:xfrm>
            <a:off x="864556" y="65653"/>
            <a:ext cx="52568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600" dirty="0">
                <a:latin typeface="Amasis MT Pro Black" panose="02040A04050005020304" pitchFamily="18" charset="0"/>
                <a:ea typeface="Ebrima" panose="02000000000000000000" pitchFamily="2" charset="0"/>
                <a:cs typeface="Ebrima" panose="02000000000000000000" pitchFamily="2" charset="0"/>
              </a:rPr>
              <a:t>Registrar Office</a:t>
            </a:r>
          </a:p>
        </p:txBody>
      </p:sp>
      <p:pic>
        <p:nvPicPr>
          <p:cNvPr id="38" name="Picture 37" descr="A logo of a company&#10;&#10;Description automatically generated">
            <a:extLst>
              <a:ext uri="{FF2B5EF4-FFF2-40B4-BE49-F238E27FC236}">
                <a16:creationId xmlns:a16="http://schemas.microsoft.com/office/drawing/2014/main" id="{BCCAFFA9-19DD-4D3E-B327-EAE2BF0DFC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9076" y="-106848"/>
            <a:ext cx="1073491" cy="1073491"/>
          </a:xfrm>
          <a:prstGeom prst="rect">
            <a:avLst/>
          </a:prstGeom>
        </p:spPr>
      </p:pic>
      <p:pic>
        <p:nvPicPr>
          <p:cNvPr id="8" name="Graphic 7" descr="User">
            <a:hlinkClick r:id="rId4" action="ppaction://hlinksldjump"/>
            <a:extLst>
              <a:ext uri="{FF2B5EF4-FFF2-40B4-BE49-F238E27FC236}">
                <a16:creationId xmlns:a16="http://schemas.microsoft.com/office/drawing/2014/main" id="{B28258BD-0788-4F00-8F63-6A1A9D6C66D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250463" y="7330"/>
            <a:ext cx="797294" cy="797294"/>
          </a:xfrm>
          <a:prstGeom prst="rect">
            <a:avLst/>
          </a:prstGeom>
        </p:spPr>
      </p:pic>
      <p:pic>
        <p:nvPicPr>
          <p:cNvPr id="27" name="Picture 26" descr="A black silhouette of a person&#10;&#10;Description automatically generated">
            <a:extLst>
              <a:ext uri="{FF2B5EF4-FFF2-40B4-BE49-F238E27FC236}">
                <a16:creationId xmlns:a16="http://schemas.microsoft.com/office/drawing/2014/main" id="{E862BB95-A87A-498E-B2A6-E292FB0F80D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9698" y="1355640"/>
            <a:ext cx="2198164" cy="2120183"/>
          </a:xfrm>
          <a:prstGeom prst="rect">
            <a:avLst/>
          </a:prstGeom>
        </p:spPr>
      </p:pic>
      <p:sp>
        <p:nvSpPr>
          <p:cNvPr id="19" name="Rectangle 18">
            <a:hlinkClick r:id="rId8" action="ppaction://hlinksldjump"/>
            <a:extLst>
              <a:ext uri="{FF2B5EF4-FFF2-40B4-BE49-F238E27FC236}">
                <a16:creationId xmlns:a16="http://schemas.microsoft.com/office/drawing/2014/main" id="{323697E0-0FEB-4154-8816-FA06DC6DDD44}"/>
              </a:ext>
            </a:extLst>
          </p:cNvPr>
          <p:cNvSpPr/>
          <p:nvPr/>
        </p:nvSpPr>
        <p:spPr>
          <a:xfrm>
            <a:off x="1094781" y="3957683"/>
            <a:ext cx="1205080" cy="3237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>
                <a:solidFill>
                  <a:schemeClr val="bg1"/>
                </a:solidFill>
              </a:rPr>
              <a:t>EDIT PROFILE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02A628D-C0A0-478C-92D1-557884101920}"/>
              </a:ext>
            </a:extLst>
          </p:cNvPr>
          <p:cNvSpPr txBox="1"/>
          <p:nvPr/>
        </p:nvSpPr>
        <p:spPr>
          <a:xfrm>
            <a:off x="7318906" y="1612584"/>
            <a:ext cx="18100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dirty="0">
                <a:solidFill>
                  <a:schemeClr val="bg1"/>
                </a:solidFill>
              </a:rPr>
              <a:t>Enter Current Password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FAF8D9C6-2DC1-435C-ABD8-D6F09F79F9BA}"/>
              </a:ext>
            </a:extLst>
          </p:cNvPr>
          <p:cNvSpPr/>
          <p:nvPr/>
        </p:nvSpPr>
        <p:spPr>
          <a:xfrm>
            <a:off x="7318867" y="1892247"/>
            <a:ext cx="3125394" cy="30777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*******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6251F61-3A0D-4E73-BDEE-2BFE100B6136}"/>
              </a:ext>
            </a:extLst>
          </p:cNvPr>
          <p:cNvSpPr txBox="1"/>
          <p:nvPr/>
        </p:nvSpPr>
        <p:spPr>
          <a:xfrm>
            <a:off x="7318867" y="2198697"/>
            <a:ext cx="18100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dirty="0">
                <a:solidFill>
                  <a:schemeClr val="bg1"/>
                </a:solidFill>
              </a:rPr>
              <a:t>Enter New Password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B2772A0F-AA1C-42D7-AF0A-DBF6A690B5F4}"/>
              </a:ext>
            </a:extLst>
          </p:cNvPr>
          <p:cNvSpPr/>
          <p:nvPr/>
        </p:nvSpPr>
        <p:spPr>
          <a:xfrm>
            <a:off x="7318828" y="2478360"/>
            <a:ext cx="3125394" cy="30777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*******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6A1E126-B490-488A-94E2-120E449DD319}"/>
              </a:ext>
            </a:extLst>
          </p:cNvPr>
          <p:cNvSpPr txBox="1"/>
          <p:nvPr/>
        </p:nvSpPr>
        <p:spPr>
          <a:xfrm>
            <a:off x="7318904" y="2784810"/>
            <a:ext cx="20570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dirty="0">
                <a:solidFill>
                  <a:schemeClr val="bg1"/>
                </a:solidFill>
              </a:rPr>
              <a:t>Re Enter New Password</a:t>
            </a: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E9BA4795-2B1B-46E1-B102-924CC72D0538}"/>
              </a:ext>
            </a:extLst>
          </p:cNvPr>
          <p:cNvSpPr/>
          <p:nvPr/>
        </p:nvSpPr>
        <p:spPr>
          <a:xfrm>
            <a:off x="7318866" y="3064473"/>
            <a:ext cx="3125394" cy="30777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*******</a:t>
            </a:r>
            <a:endParaRPr lang="en-US" dirty="0"/>
          </a:p>
        </p:txBody>
      </p:sp>
      <p:sp>
        <p:nvSpPr>
          <p:cNvPr id="56" name="Rectangle 55">
            <a:hlinkClick r:id="rId9" action="ppaction://hlinksldjump"/>
            <a:extLst>
              <a:ext uri="{FF2B5EF4-FFF2-40B4-BE49-F238E27FC236}">
                <a16:creationId xmlns:a16="http://schemas.microsoft.com/office/drawing/2014/main" id="{9F372118-9C1B-48DB-B31D-CAAA404E4F61}"/>
              </a:ext>
            </a:extLst>
          </p:cNvPr>
          <p:cNvSpPr/>
          <p:nvPr/>
        </p:nvSpPr>
        <p:spPr>
          <a:xfrm>
            <a:off x="8179698" y="3481380"/>
            <a:ext cx="1498455" cy="3237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>
                <a:solidFill>
                  <a:schemeClr val="bg1"/>
                </a:solidFill>
              </a:rPr>
              <a:t>Change Password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75F668C-2D00-4265-BC70-7A041162ED9E}"/>
              </a:ext>
            </a:extLst>
          </p:cNvPr>
          <p:cNvSpPr txBox="1"/>
          <p:nvPr/>
        </p:nvSpPr>
        <p:spPr>
          <a:xfrm>
            <a:off x="7318828" y="1367460"/>
            <a:ext cx="18100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dirty="0">
                <a:solidFill>
                  <a:schemeClr val="bg1"/>
                </a:solidFill>
              </a:rPr>
              <a:t>CHANGE PASSWORD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04246E9-7565-484B-A7BC-4B93CC00FC73}"/>
              </a:ext>
            </a:extLst>
          </p:cNvPr>
          <p:cNvSpPr txBox="1"/>
          <p:nvPr/>
        </p:nvSpPr>
        <p:spPr>
          <a:xfrm>
            <a:off x="3359307" y="1364876"/>
            <a:ext cx="18100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dirty="0">
                <a:solidFill>
                  <a:schemeClr val="bg1"/>
                </a:solidFill>
              </a:rPr>
              <a:t>NAME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7D567DC-AF6F-4962-A51C-9EA994F60B1F}"/>
              </a:ext>
            </a:extLst>
          </p:cNvPr>
          <p:cNvSpPr txBox="1"/>
          <p:nvPr/>
        </p:nvSpPr>
        <p:spPr>
          <a:xfrm>
            <a:off x="3359225" y="2212095"/>
            <a:ext cx="18304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dirty="0">
                <a:solidFill>
                  <a:schemeClr val="bg1"/>
                </a:solidFill>
              </a:rPr>
              <a:t>ADMIN ID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CAAE630-9284-46BF-967A-53D9805C1DC6}"/>
              </a:ext>
            </a:extLst>
          </p:cNvPr>
          <p:cNvSpPr txBox="1"/>
          <p:nvPr/>
        </p:nvSpPr>
        <p:spPr>
          <a:xfrm>
            <a:off x="3358628" y="3106513"/>
            <a:ext cx="18100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dirty="0">
                <a:solidFill>
                  <a:schemeClr val="bg1"/>
                </a:solidFill>
              </a:rPr>
              <a:t>CONTACT #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C6D8E9E-AE41-48DA-B945-D64FCAA14A51}"/>
              </a:ext>
            </a:extLst>
          </p:cNvPr>
          <p:cNvSpPr txBox="1"/>
          <p:nvPr/>
        </p:nvSpPr>
        <p:spPr>
          <a:xfrm>
            <a:off x="3358628" y="4000931"/>
            <a:ext cx="18100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dirty="0">
                <a:solidFill>
                  <a:schemeClr val="bg1"/>
                </a:solidFill>
              </a:rPr>
              <a:t>E-MAIL ADDRESS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FFCD5C1D-B394-47F1-9C9F-E19DB4EBEA2E}"/>
              </a:ext>
            </a:extLst>
          </p:cNvPr>
          <p:cNvSpPr/>
          <p:nvPr/>
        </p:nvSpPr>
        <p:spPr>
          <a:xfrm>
            <a:off x="3359266" y="1712809"/>
            <a:ext cx="3546318" cy="5312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Juan Dela Cruz</a:t>
            </a: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33347FB4-42A7-4B8E-8144-1070F80F52CF}"/>
              </a:ext>
            </a:extLst>
          </p:cNvPr>
          <p:cNvSpPr/>
          <p:nvPr/>
        </p:nvSpPr>
        <p:spPr>
          <a:xfrm>
            <a:off x="3359225" y="2549059"/>
            <a:ext cx="3546318" cy="5312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ABC12345</a:t>
            </a: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688FE4C6-2D24-4662-B4C8-9CEDC06A8046}"/>
              </a:ext>
            </a:extLst>
          </p:cNvPr>
          <p:cNvSpPr/>
          <p:nvPr/>
        </p:nvSpPr>
        <p:spPr>
          <a:xfrm>
            <a:off x="3358628" y="3445958"/>
            <a:ext cx="3546318" cy="5312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0912-345-6789</a:t>
            </a: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883D89D8-C243-4A91-8B78-3E8970BE73F2}"/>
              </a:ext>
            </a:extLst>
          </p:cNvPr>
          <p:cNvSpPr/>
          <p:nvPr/>
        </p:nvSpPr>
        <p:spPr>
          <a:xfrm>
            <a:off x="3358628" y="4337790"/>
            <a:ext cx="3546318" cy="5312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Juan@gmail.com</a:t>
            </a: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331B3B89-2363-4733-A92A-30DF0660073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19621" y="1364876"/>
            <a:ext cx="2213892" cy="2110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036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B121BA-19B6-4666-5547-E7B35C250B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8CE22F5-8FBA-A57D-9752-37F8F672CE43}"/>
              </a:ext>
            </a:extLst>
          </p:cNvPr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6695894-D71D-2A7B-8B44-2D7C9FE59E12}"/>
              </a:ext>
            </a:extLst>
          </p:cNvPr>
          <p:cNvSpPr/>
          <p:nvPr/>
        </p:nvSpPr>
        <p:spPr>
          <a:xfrm>
            <a:off x="0" y="1"/>
            <a:ext cx="12192041" cy="750250"/>
          </a:xfrm>
          <a:prstGeom prst="rect">
            <a:avLst/>
          </a:prstGeom>
          <a:solidFill>
            <a:srgbClr val="0D45E3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D7B013D-6FDB-AB32-1141-01DFCCA53CAB}"/>
              </a:ext>
            </a:extLst>
          </p:cNvPr>
          <p:cNvSpPr/>
          <p:nvPr/>
        </p:nvSpPr>
        <p:spPr>
          <a:xfrm>
            <a:off x="144243" y="234395"/>
            <a:ext cx="319396" cy="306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777F756-250C-2F50-0AAE-6AE8DDCEBB37}"/>
              </a:ext>
            </a:extLst>
          </p:cNvPr>
          <p:cNvSpPr/>
          <p:nvPr/>
        </p:nvSpPr>
        <p:spPr>
          <a:xfrm>
            <a:off x="144243" y="870276"/>
            <a:ext cx="11874241" cy="5753329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>
              <a:solidFill>
                <a:schemeClr val="bg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43C4AC9-36DE-4921-9AF2-AA503AA94E95}"/>
              </a:ext>
            </a:extLst>
          </p:cNvPr>
          <p:cNvSpPr txBox="1"/>
          <p:nvPr/>
        </p:nvSpPr>
        <p:spPr>
          <a:xfrm>
            <a:off x="864556" y="65653"/>
            <a:ext cx="52568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600" dirty="0">
                <a:latin typeface="Amasis MT Pro Black" panose="02040A04050005020304" pitchFamily="18" charset="0"/>
                <a:ea typeface="Ebrima" panose="02000000000000000000" pitchFamily="2" charset="0"/>
                <a:cs typeface="Ebrima" panose="02000000000000000000" pitchFamily="2" charset="0"/>
              </a:rPr>
              <a:t>Registrar Office</a:t>
            </a:r>
          </a:p>
        </p:txBody>
      </p:sp>
      <p:pic>
        <p:nvPicPr>
          <p:cNvPr id="38" name="Picture 37" descr="A logo of a company&#10;&#10;Description automatically generated">
            <a:extLst>
              <a:ext uri="{FF2B5EF4-FFF2-40B4-BE49-F238E27FC236}">
                <a16:creationId xmlns:a16="http://schemas.microsoft.com/office/drawing/2014/main" id="{BCCAFFA9-19DD-4D3E-B327-EAE2BF0DFC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9076" y="-106848"/>
            <a:ext cx="1073491" cy="1073491"/>
          </a:xfrm>
          <a:prstGeom prst="rect">
            <a:avLst/>
          </a:prstGeom>
        </p:spPr>
      </p:pic>
      <p:pic>
        <p:nvPicPr>
          <p:cNvPr id="8" name="Graphic 7" descr="User">
            <a:hlinkClick r:id="rId4" action="ppaction://hlinksldjump"/>
            <a:extLst>
              <a:ext uri="{FF2B5EF4-FFF2-40B4-BE49-F238E27FC236}">
                <a16:creationId xmlns:a16="http://schemas.microsoft.com/office/drawing/2014/main" id="{B28258BD-0788-4F00-8F63-6A1A9D6C66D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250463" y="7330"/>
            <a:ext cx="797294" cy="797294"/>
          </a:xfrm>
          <a:prstGeom prst="rect">
            <a:avLst/>
          </a:prstGeom>
        </p:spPr>
      </p:pic>
      <p:pic>
        <p:nvPicPr>
          <p:cNvPr id="27" name="Picture 26" descr="A black silhouette of a person&#10;&#10;Description automatically generated">
            <a:extLst>
              <a:ext uri="{FF2B5EF4-FFF2-40B4-BE49-F238E27FC236}">
                <a16:creationId xmlns:a16="http://schemas.microsoft.com/office/drawing/2014/main" id="{E862BB95-A87A-498E-B2A6-E292FB0F80D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9698" y="1355640"/>
            <a:ext cx="2198164" cy="2120183"/>
          </a:xfrm>
          <a:prstGeom prst="rect">
            <a:avLst/>
          </a:prstGeom>
        </p:spPr>
      </p:pic>
      <p:sp>
        <p:nvSpPr>
          <p:cNvPr id="19" name="Rectangle 18">
            <a:hlinkClick r:id="rId8" action="ppaction://hlinksldjump"/>
            <a:extLst>
              <a:ext uri="{FF2B5EF4-FFF2-40B4-BE49-F238E27FC236}">
                <a16:creationId xmlns:a16="http://schemas.microsoft.com/office/drawing/2014/main" id="{323697E0-0FEB-4154-8816-FA06DC6DDD44}"/>
              </a:ext>
            </a:extLst>
          </p:cNvPr>
          <p:cNvSpPr/>
          <p:nvPr/>
        </p:nvSpPr>
        <p:spPr>
          <a:xfrm>
            <a:off x="1094781" y="3957683"/>
            <a:ext cx="1205080" cy="3237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>
                <a:solidFill>
                  <a:schemeClr val="bg1"/>
                </a:solidFill>
              </a:rPr>
              <a:t>EDIT PROFILE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02A628D-C0A0-478C-92D1-557884101920}"/>
              </a:ext>
            </a:extLst>
          </p:cNvPr>
          <p:cNvSpPr txBox="1"/>
          <p:nvPr/>
        </p:nvSpPr>
        <p:spPr>
          <a:xfrm>
            <a:off x="7318906" y="1612584"/>
            <a:ext cx="18100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dirty="0">
                <a:solidFill>
                  <a:schemeClr val="bg1"/>
                </a:solidFill>
              </a:rPr>
              <a:t>Enter Current Password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FAF8D9C6-2DC1-435C-ABD8-D6F09F79F9BA}"/>
              </a:ext>
            </a:extLst>
          </p:cNvPr>
          <p:cNvSpPr/>
          <p:nvPr/>
        </p:nvSpPr>
        <p:spPr>
          <a:xfrm>
            <a:off x="7318867" y="1892247"/>
            <a:ext cx="3125394" cy="30777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*******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6251F61-3A0D-4E73-BDEE-2BFE100B6136}"/>
              </a:ext>
            </a:extLst>
          </p:cNvPr>
          <p:cNvSpPr txBox="1"/>
          <p:nvPr/>
        </p:nvSpPr>
        <p:spPr>
          <a:xfrm>
            <a:off x="7318867" y="2198697"/>
            <a:ext cx="18100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dirty="0">
                <a:solidFill>
                  <a:schemeClr val="bg1"/>
                </a:solidFill>
              </a:rPr>
              <a:t>Enter New Password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B2772A0F-AA1C-42D7-AF0A-DBF6A690B5F4}"/>
              </a:ext>
            </a:extLst>
          </p:cNvPr>
          <p:cNvSpPr/>
          <p:nvPr/>
        </p:nvSpPr>
        <p:spPr>
          <a:xfrm>
            <a:off x="7318828" y="2478360"/>
            <a:ext cx="3125394" cy="30777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*******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6A1E126-B490-488A-94E2-120E449DD319}"/>
              </a:ext>
            </a:extLst>
          </p:cNvPr>
          <p:cNvSpPr txBox="1"/>
          <p:nvPr/>
        </p:nvSpPr>
        <p:spPr>
          <a:xfrm>
            <a:off x="7318904" y="2784810"/>
            <a:ext cx="20570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dirty="0">
                <a:solidFill>
                  <a:schemeClr val="bg1"/>
                </a:solidFill>
              </a:rPr>
              <a:t>Re Enter New Password</a:t>
            </a: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E9BA4795-2B1B-46E1-B102-924CC72D0538}"/>
              </a:ext>
            </a:extLst>
          </p:cNvPr>
          <p:cNvSpPr/>
          <p:nvPr/>
        </p:nvSpPr>
        <p:spPr>
          <a:xfrm>
            <a:off x="7318866" y="3064473"/>
            <a:ext cx="3125394" cy="30777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*******</a:t>
            </a:r>
            <a:endParaRPr lang="en-US" dirty="0"/>
          </a:p>
        </p:txBody>
      </p:sp>
      <p:sp>
        <p:nvSpPr>
          <p:cNvPr id="56" name="Rectangle 55">
            <a:hlinkClick r:id="rId9" action="ppaction://hlinksldjump"/>
            <a:extLst>
              <a:ext uri="{FF2B5EF4-FFF2-40B4-BE49-F238E27FC236}">
                <a16:creationId xmlns:a16="http://schemas.microsoft.com/office/drawing/2014/main" id="{9F372118-9C1B-48DB-B31D-CAAA404E4F61}"/>
              </a:ext>
            </a:extLst>
          </p:cNvPr>
          <p:cNvSpPr/>
          <p:nvPr/>
        </p:nvSpPr>
        <p:spPr>
          <a:xfrm>
            <a:off x="8179698" y="3481380"/>
            <a:ext cx="1498455" cy="3237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>
                <a:solidFill>
                  <a:schemeClr val="bg1"/>
                </a:solidFill>
              </a:rPr>
              <a:t>Change Password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75F668C-2D00-4265-BC70-7A041162ED9E}"/>
              </a:ext>
            </a:extLst>
          </p:cNvPr>
          <p:cNvSpPr txBox="1"/>
          <p:nvPr/>
        </p:nvSpPr>
        <p:spPr>
          <a:xfrm>
            <a:off x="7318828" y="1367460"/>
            <a:ext cx="18100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dirty="0">
                <a:solidFill>
                  <a:schemeClr val="bg1"/>
                </a:solidFill>
              </a:rPr>
              <a:t>CHANGE PASSWORD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86A85E47-8547-4599-BA9A-936C379993D9}"/>
              </a:ext>
            </a:extLst>
          </p:cNvPr>
          <p:cNvGrpSpPr/>
          <p:nvPr/>
        </p:nvGrpSpPr>
        <p:grpSpPr>
          <a:xfrm>
            <a:off x="9503223" y="764042"/>
            <a:ext cx="2667754" cy="2024426"/>
            <a:chOff x="9503223" y="764042"/>
            <a:chExt cx="2667754" cy="2024426"/>
          </a:xfrm>
        </p:grpSpPr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8A1DD9B3-40BC-4E54-B806-BFD284ABC29C}"/>
                </a:ext>
              </a:extLst>
            </p:cNvPr>
            <p:cNvSpPr/>
            <p:nvPr/>
          </p:nvSpPr>
          <p:spPr>
            <a:xfrm>
              <a:off x="9503223" y="764042"/>
              <a:ext cx="2667754" cy="2024426"/>
            </a:xfrm>
            <a:prstGeom prst="roundRect">
              <a:avLst>
                <a:gd name="adj" fmla="val 2414"/>
              </a:avLst>
            </a:prstGeom>
            <a:solidFill>
              <a:schemeClr val="tx1">
                <a:lumMod val="85000"/>
              </a:schemeClr>
            </a:solidFill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: Rounded Corners 29">
              <a:hlinkClick r:id="rId10" action="ppaction://hlinksldjump"/>
              <a:extLst>
                <a:ext uri="{FF2B5EF4-FFF2-40B4-BE49-F238E27FC236}">
                  <a16:creationId xmlns:a16="http://schemas.microsoft.com/office/drawing/2014/main" id="{0EA981B2-FD94-445A-9D6D-B152E97AFC45}"/>
                </a:ext>
              </a:extLst>
            </p:cNvPr>
            <p:cNvSpPr/>
            <p:nvPr/>
          </p:nvSpPr>
          <p:spPr>
            <a:xfrm>
              <a:off x="9594283" y="867612"/>
              <a:ext cx="2485634" cy="1208332"/>
            </a:xfrm>
            <a:prstGeom prst="roundRect">
              <a:avLst/>
            </a:prstGeom>
            <a:solidFill>
              <a:schemeClr val="bg2">
                <a:lumMod val="25000"/>
                <a:lumOff val="75000"/>
              </a:schemeClr>
            </a:solidFill>
            <a:ln>
              <a:solidFill>
                <a:schemeClr val="tx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1" name="Graphic 30" descr="User">
              <a:hlinkClick r:id="rId10" action="ppaction://hlinksldjump"/>
              <a:extLst>
                <a:ext uri="{FF2B5EF4-FFF2-40B4-BE49-F238E27FC236}">
                  <a16:creationId xmlns:a16="http://schemas.microsoft.com/office/drawing/2014/main" id="{48396B43-1742-4122-AAEC-65165A0E90A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589079" y="1023594"/>
              <a:ext cx="877491" cy="877491"/>
            </a:xfrm>
            <a:prstGeom prst="rect">
              <a:avLst/>
            </a:prstGeom>
          </p:spPr>
        </p:pic>
        <p:sp>
          <p:nvSpPr>
            <p:cNvPr id="32" name="TextBox 31">
              <a:hlinkClick r:id="rId10" action="ppaction://hlinksldjump"/>
              <a:extLst>
                <a:ext uri="{FF2B5EF4-FFF2-40B4-BE49-F238E27FC236}">
                  <a16:creationId xmlns:a16="http://schemas.microsoft.com/office/drawing/2014/main" id="{6B9EAE18-A75A-42A7-BFE6-C7AD02320DB7}"/>
                </a:ext>
              </a:extLst>
            </p:cNvPr>
            <p:cNvSpPr txBox="1"/>
            <p:nvPr/>
          </p:nvSpPr>
          <p:spPr>
            <a:xfrm>
              <a:off x="10441642" y="1186080"/>
              <a:ext cx="150491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bg1"/>
                  </a:solidFill>
                  <a:latin typeface="Amasis MT Pro Black" panose="02040A04050005020304"/>
                </a:rPr>
                <a:t>ADMIN</a:t>
              </a:r>
              <a:r>
                <a:rPr lang="en-US" dirty="0">
                  <a:solidFill>
                    <a:schemeClr val="bg1"/>
                  </a:solidFill>
                  <a:latin typeface="Amasis MT Pro Black" panose="02040A04050005020304"/>
                </a:rPr>
                <a:t> </a:t>
              </a: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404246E9-7565-484B-A7BC-4B93CC00FC73}"/>
              </a:ext>
            </a:extLst>
          </p:cNvPr>
          <p:cNvSpPr txBox="1"/>
          <p:nvPr/>
        </p:nvSpPr>
        <p:spPr>
          <a:xfrm>
            <a:off x="3359307" y="1364876"/>
            <a:ext cx="18100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dirty="0">
                <a:solidFill>
                  <a:schemeClr val="bg1"/>
                </a:solidFill>
              </a:rPr>
              <a:t>NAME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7D567DC-AF6F-4962-A51C-9EA994F60B1F}"/>
              </a:ext>
            </a:extLst>
          </p:cNvPr>
          <p:cNvSpPr txBox="1"/>
          <p:nvPr/>
        </p:nvSpPr>
        <p:spPr>
          <a:xfrm>
            <a:off x="3359225" y="2212095"/>
            <a:ext cx="18304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dirty="0">
                <a:solidFill>
                  <a:schemeClr val="bg1"/>
                </a:solidFill>
              </a:rPr>
              <a:t>ADMIN ID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CAAE630-9284-46BF-967A-53D9805C1DC6}"/>
              </a:ext>
            </a:extLst>
          </p:cNvPr>
          <p:cNvSpPr txBox="1"/>
          <p:nvPr/>
        </p:nvSpPr>
        <p:spPr>
          <a:xfrm>
            <a:off x="3358628" y="3106513"/>
            <a:ext cx="18100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dirty="0">
                <a:solidFill>
                  <a:schemeClr val="bg1"/>
                </a:solidFill>
              </a:rPr>
              <a:t>CONTACT #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C6D8E9E-AE41-48DA-B945-D64FCAA14A51}"/>
              </a:ext>
            </a:extLst>
          </p:cNvPr>
          <p:cNvSpPr txBox="1"/>
          <p:nvPr/>
        </p:nvSpPr>
        <p:spPr>
          <a:xfrm>
            <a:off x="3358628" y="4000931"/>
            <a:ext cx="18100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dirty="0">
                <a:solidFill>
                  <a:schemeClr val="bg1"/>
                </a:solidFill>
              </a:rPr>
              <a:t>E-MAIL ADDRESS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FFCD5C1D-B394-47F1-9C9F-E19DB4EBEA2E}"/>
              </a:ext>
            </a:extLst>
          </p:cNvPr>
          <p:cNvSpPr/>
          <p:nvPr/>
        </p:nvSpPr>
        <p:spPr>
          <a:xfrm>
            <a:off x="3359266" y="1712809"/>
            <a:ext cx="3546318" cy="5312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Juan Dela Cruz</a:t>
            </a: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33347FB4-42A7-4B8E-8144-1070F80F52CF}"/>
              </a:ext>
            </a:extLst>
          </p:cNvPr>
          <p:cNvSpPr/>
          <p:nvPr/>
        </p:nvSpPr>
        <p:spPr>
          <a:xfrm>
            <a:off x="3359225" y="2549059"/>
            <a:ext cx="3546318" cy="5312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ABC12345</a:t>
            </a: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688FE4C6-2D24-4662-B4C8-9CEDC06A8046}"/>
              </a:ext>
            </a:extLst>
          </p:cNvPr>
          <p:cNvSpPr/>
          <p:nvPr/>
        </p:nvSpPr>
        <p:spPr>
          <a:xfrm>
            <a:off x="3358628" y="3445958"/>
            <a:ext cx="3546318" cy="5312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0912-345-6789</a:t>
            </a: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883D89D8-C243-4A91-8B78-3E8970BE73F2}"/>
              </a:ext>
            </a:extLst>
          </p:cNvPr>
          <p:cNvSpPr/>
          <p:nvPr/>
        </p:nvSpPr>
        <p:spPr>
          <a:xfrm>
            <a:off x="3358628" y="4337790"/>
            <a:ext cx="3546318" cy="5312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Juan@gmail.com</a:t>
            </a:r>
          </a:p>
        </p:txBody>
      </p:sp>
      <p:sp>
        <p:nvSpPr>
          <p:cNvPr id="42" name="Rectangle: Rounded Corners 41">
            <a:hlinkClick r:id="rId11" action="ppaction://hlinksldjump"/>
            <a:extLst>
              <a:ext uri="{FF2B5EF4-FFF2-40B4-BE49-F238E27FC236}">
                <a16:creationId xmlns:a16="http://schemas.microsoft.com/office/drawing/2014/main" id="{0909CDCD-A5BB-441B-8B93-E27BF53043E9}"/>
              </a:ext>
            </a:extLst>
          </p:cNvPr>
          <p:cNvSpPr/>
          <p:nvPr/>
        </p:nvSpPr>
        <p:spPr>
          <a:xfrm>
            <a:off x="9678153" y="2130247"/>
            <a:ext cx="2369603" cy="511502"/>
          </a:xfrm>
          <a:prstGeom prst="roundRect">
            <a:avLst/>
          </a:prstGeom>
          <a:solidFill>
            <a:schemeClr val="bg2">
              <a:lumMod val="25000"/>
              <a:lumOff val="75000"/>
            </a:schemeClr>
          </a:solidFill>
          <a:ln>
            <a:solidFill>
              <a:schemeClr val="bg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3" name="Graphic 42" descr="Arrow Horizontal U turn">
            <a:hlinkClick r:id="rId11" action="ppaction://hlinksldjump"/>
            <a:extLst>
              <a:ext uri="{FF2B5EF4-FFF2-40B4-BE49-F238E27FC236}">
                <a16:creationId xmlns:a16="http://schemas.microsoft.com/office/drawing/2014/main" id="{705163D2-9A34-4448-B7A0-7B079763D68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906267" y="2152909"/>
            <a:ext cx="452282" cy="452282"/>
          </a:xfrm>
          <a:prstGeom prst="rect">
            <a:avLst/>
          </a:prstGeom>
        </p:spPr>
      </p:pic>
      <p:sp>
        <p:nvSpPr>
          <p:cNvPr id="44" name="TextBox 43">
            <a:hlinkClick r:id="rId11" action="ppaction://hlinksldjump"/>
            <a:extLst>
              <a:ext uri="{FF2B5EF4-FFF2-40B4-BE49-F238E27FC236}">
                <a16:creationId xmlns:a16="http://schemas.microsoft.com/office/drawing/2014/main" id="{34144CEF-04EB-44D4-BF77-3B3CD154D99B}"/>
              </a:ext>
            </a:extLst>
          </p:cNvPr>
          <p:cNvSpPr txBox="1"/>
          <p:nvPr/>
        </p:nvSpPr>
        <p:spPr>
          <a:xfrm>
            <a:off x="10216469" y="2185943"/>
            <a:ext cx="15335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Amasis MT Pro Black" panose="02040A04050005020304"/>
              </a:rPr>
              <a:t>Log Out</a:t>
            </a:r>
            <a:endParaRPr lang="en-US" dirty="0">
              <a:solidFill>
                <a:schemeClr val="bg1"/>
              </a:solidFill>
              <a:latin typeface="Amasis MT Pro Black" panose="02040A04050005020304"/>
            </a:endParaRP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331B3B89-2363-4733-A92A-30DF06600736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19621" y="1364876"/>
            <a:ext cx="2213892" cy="2110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806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roup 82">
            <a:extLst>
              <a:ext uri="{FF2B5EF4-FFF2-40B4-BE49-F238E27FC236}">
                <a16:creationId xmlns:a16="http://schemas.microsoft.com/office/drawing/2014/main" id="{1A0F0DBA-468F-3654-94DE-DDEE40C6186F}"/>
              </a:ext>
            </a:extLst>
          </p:cNvPr>
          <p:cNvGrpSpPr/>
          <p:nvPr/>
        </p:nvGrpSpPr>
        <p:grpSpPr>
          <a:xfrm>
            <a:off x="2783172" y="0"/>
            <a:ext cx="7079107" cy="6858000"/>
            <a:chOff x="2783172" y="0"/>
            <a:chExt cx="7079107" cy="6858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388BB90-5879-E4FD-E25F-FE348414DA2E}"/>
                </a:ext>
              </a:extLst>
            </p:cNvPr>
            <p:cNvSpPr/>
            <p:nvPr/>
          </p:nvSpPr>
          <p:spPr>
            <a:xfrm>
              <a:off x="2783172" y="9914"/>
              <a:ext cx="6625653" cy="6848086"/>
            </a:xfrm>
            <a:prstGeom prst="rect">
              <a:avLst/>
            </a:prstGeom>
            <a:solidFill>
              <a:schemeClr val="tx1">
                <a:lumMod val="75000"/>
              </a:schemeClr>
            </a:solidFill>
            <a:ln>
              <a:solidFill>
                <a:schemeClr val="bg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200" dirty="0">
                <a:solidFill>
                  <a:schemeClr val="tx1">
                    <a:lumMod val="65000"/>
                  </a:schemeClr>
                </a:solidFill>
              </a:endParaRPr>
            </a:p>
          </p:txBody>
        </p: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A289598D-59EB-1AAC-289D-5D84F6BC0645}"/>
                </a:ext>
              </a:extLst>
            </p:cNvPr>
            <p:cNvGrpSpPr/>
            <p:nvPr/>
          </p:nvGrpSpPr>
          <p:grpSpPr>
            <a:xfrm>
              <a:off x="2783173" y="0"/>
              <a:ext cx="7079106" cy="1259493"/>
              <a:chOff x="2783173" y="0"/>
              <a:chExt cx="7079106" cy="1259493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1A6C704-C0D9-DA68-DB0E-73A8B655EEE4}"/>
                  </a:ext>
                </a:extLst>
              </p:cNvPr>
              <p:cNvSpPr/>
              <p:nvPr/>
            </p:nvSpPr>
            <p:spPr>
              <a:xfrm>
                <a:off x="2783173" y="0"/>
                <a:ext cx="6625653" cy="1259493"/>
              </a:xfrm>
              <a:prstGeom prst="rect">
                <a:avLst/>
              </a:prstGeom>
              <a:solidFill>
                <a:srgbClr val="0D45E3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 dirty="0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5DF187E-1992-2408-4467-46972D2CADB5}"/>
                  </a:ext>
                </a:extLst>
              </p:cNvPr>
              <p:cNvSpPr txBox="1"/>
              <p:nvPr/>
            </p:nvSpPr>
            <p:spPr>
              <a:xfrm>
                <a:off x="3962402" y="217723"/>
                <a:ext cx="589987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PH" sz="4800" dirty="0">
                    <a:latin typeface="Amasis MT Pro Black" panose="02040A04050005020304" pitchFamily="18" charset="0"/>
                    <a:ea typeface="Ebrima" panose="02000000000000000000" pitchFamily="2" charset="0"/>
                    <a:cs typeface="Ebrima" panose="02000000000000000000" pitchFamily="2" charset="0"/>
                  </a:rPr>
                  <a:t>Registrar Office</a:t>
                </a:r>
              </a:p>
            </p:txBody>
          </p:sp>
        </p:grp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34A7AAAB-E5EC-A701-7B7C-C3EDE3F340E3}"/>
              </a:ext>
            </a:extLst>
          </p:cNvPr>
          <p:cNvGrpSpPr/>
          <p:nvPr/>
        </p:nvGrpSpPr>
        <p:grpSpPr>
          <a:xfrm>
            <a:off x="7287821" y="4927953"/>
            <a:ext cx="1919690" cy="338554"/>
            <a:chOff x="7287821" y="4927953"/>
            <a:chExt cx="1919690" cy="33855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8BDC690-B514-F6A4-A50F-094F200F620F}"/>
                </a:ext>
              </a:extLst>
            </p:cNvPr>
            <p:cNvSpPr/>
            <p:nvPr/>
          </p:nvSpPr>
          <p:spPr>
            <a:xfrm>
              <a:off x="7287821" y="5007528"/>
              <a:ext cx="212799" cy="195812"/>
            </a:xfrm>
            <a:prstGeom prst="rect">
              <a:avLst/>
            </a:prstGeom>
            <a:noFill/>
            <a:ln w="9525" cap="flat" cmpd="sng" algn="ctr">
              <a:solidFill>
                <a:schemeClr val="bg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PH" sz="3600" dirty="0">
                <a:solidFill>
                  <a:schemeClr val="bg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06A73D0-88EC-14B5-77E3-DC64388C389F}"/>
                </a:ext>
              </a:extLst>
            </p:cNvPr>
            <p:cNvSpPr txBox="1"/>
            <p:nvPr/>
          </p:nvSpPr>
          <p:spPr>
            <a:xfrm>
              <a:off x="7500180" y="4927953"/>
              <a:ext cx="170733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1600" dirty="0">
                  <a:solidFill>
                    <a:schemeClr val="bg1">
                      <a:lumMod val="65000"/>
                      <a:lumOff val="35000"/>
                    </a:schemeClr>
                  </a:solidFill>
                </a:rPr>
                <a:t>Show Password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5DC0BEE5-F8A6-4AA5-E44C-CD2E62CFAA5C}"/>
              </a:ext>
            </a:extLst>
          </p:cNvPr>
          <p:cNvSpPr txBox="1"/>
          <p:nvPr/>
        </p:nvSpPr>
        <p:spPr>
          <a:xfrm>
            <a:off x="3175417" y="1540443"/>
            <a:ext cx="1156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100" dirty="0">
                <a:solidFill>
                  <a:schemeClr val="bg1">
                    <a:lumMod val="75000"/>
                    <a:lumOff val="25000"/>
                  </a:schemeClr>
                </a:solidFill>
                <a:latin typeface="Biome Light" panose="020B0502040204020203" pitchFamily="34" charset="0"/>
                <a:ea typeface="Microsoft Sans Serif" panose="020B0604020202020204" pitchFamily="34" charset="0"/>
                <a:cs typeface="Biome Light" panose="020B0502040204020203" pitchFamily="34" charset="0"/>
              </a:rPr>
              <a:t>First Name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1C6F938-8821-4A35-C305-CD0E93D20778}"/>
              </a:ext>
            </a:extLst>
          </p:cNvPr>
          <p:cNvSpPr txBox="1"/>
          <p:nvPr/>
        </p:nvSpPr>
        <p:spPr>
          <a:xfrm>
            <a:off x="6148998" y="1534042"/>
            <a:ext cx="1156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100" dirty="0">
                <a:solidFill>
                  <a:schemeClr val="bg1">
                    <a:lumMod val="75000"/>
                    <a:lumOff val="25000"/>
                  </a:schemeClr>
                </a:solidFill>
                <a:latin typeface="Biome Light" panose="020B0502040204020203" pitchFamily="34" charset="0"/>
                <a:ea typeface="Microsoft Sans Serif" panose="020B0604020202020204" pitchFamily="34" charset="0"/>
                <a:cs typeface="Biome Light" panose="020B0502040204020203" pitchFamily="34" charset="0"/>
              </a:rPr>
              <a:t>Last Name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E03E1A0-D641-9F2D-4997-ACFA346FF65E}"/>
              </a:ext>
            </a:extLst>
          </p:cNvPr>
          <p:cNvSpPr txBox="1"/>
          <p:nvPr/>
        </p:nvSpPr>
        <p:spPr>
          <a:xfrm>
            <a:off x="3175417" y="2171269"/>
            <a:ext cx="1156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100" dirty="0">
                <a:solidFill>
                  <a:schemeClr val="bg1">
                    <a:lumMod val="75000"/>
                    <a:lumOff val="25000"/>
                  </a:schemeClr>
                </a:solidFill>
                <a:latin typeface="Biome Light" panose="020B0502040204020203" pitchFamily="34" charset="0"/>
                <a:ea typeface="Calibri" panose="020F0502020204030204" pitchFamily="34" charset="0"/>
                <a:cs typeface="Biome Light" panose="020B0502040204020203" pitchFamily="34" charset="0"/>
              </a:rPr>
              <a:t>Email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DAA842C-55A6-5210-7BC8-A1782B6E1360}"/>
              </a:ext>
            </a:extLst>
          </p:cNvPr>
          <p:cNvSpPr txBox="1"/>
          <p:nvPr/>
        </p:nvSpPr>
        <p:spPr>
          <a:xfrm>
            <a:off x="3190385" y="2877341"/>
            <a:ext cx="1156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100" dirty="0">
                <a:solidFill>
                  <a:schemeClr val="bg1">
                    <a:lumMod val="75000"/>
                    <a:lumOff val="25000"/>
                  </a:schemeClr>
                </a:solidFill>
                <a:latin typeface="Biome Light" panose="020B0502040204020203" pitchFamily="34" charset="0"/>
                <a:ea typeface="Microsoft Sans Serif" panose="020B0604020202020204" pitchFamily="34" charset="0"/>
                <a:cs typeface="Biome Light" panose="020B0502040204020203" pitchFamily="34" charset="0"/>
              </a:rPr>
              <a:t>Username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D840524-6F52-B28E-2EB1-91D858FB4D31}"/>
              </a:ext>
            </a:extLst>
          </p:cNvPr>
          <p:cNvSpPr txBox="1"/>
          <p:nvPr/>
        </p:nvSpPr>
        <p:spPr>
          <a:xfrm>
            <a:off x="6163966" y="2870940"/>
            <a:ext cx="1156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100" dirty="0">
                <a:solidFill>
                  <a:schemeClr val="bg1">
                    <a:lumMod val="75000"/>
                    <a:lumOff val="25000"/>
                  </a:schemeClr>
                </a:solidFill>
                <a:latin typeface="Biome Light" panose="020B0502040204020203" pitchFamily="34" charset="0"/>
                <a:ea typeface="Microsoft Sans Serif" panose="020B0604020202020204" pitchFamily="34" charset="0"/>
                <a:cs typeface="Biome Light" panose="020B0502040204020203" pitchFamily="34" charset="0"/>
              </a:rPr>
              <a:t>Student ID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DB3742DD-508F-77EA-3D3A-15625DC29E0F}"/>
              </a:ext>
            </a:extLst>
          </p:cNvPr>
          <p:cNvSpPr txBox="1"/>
          <p:nvPr/>
        </p:nvSpPr>
        <p:spPr>
          <a:xfrm>
            <a:off x="3183353" y="3527185"/>
            <a:ext cx="14404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100" dirty="0">
                <a:solidFill>
                  <a:schemeClr val="bg1">
                    <a:lumMod val="75000"/>
                    <a:lumOff val="25000"/>
                  </a:schemeClr>
                </a:solidFill>
                <a:latin typeface="Biome Light" panose="020B0502040204020203" pitchFamily="34" charset="0"/>
                <a:ea typeface="Calibri" panose="020F0502020204030204" pitchFamily="34" charset="0"/>
                <a:cs typeface="Biome Light" panose="020B0502040204020203" pitchFamily="34" charset="0"/>
              </a:rPr>
              <a:t>Create Password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46C8B5D-7737-F748-FC9C-720ADFBCA08C}"/>
              </a:ext>
            </a:extLst>
          </p:cNvPr>
          <p:cNvSpPr txBox="1"/>
          <p:nvPr/>
        </p:nvSpPr>
        <p:spPr>
          <a:xfrm>
            <a:off x="3175416" y="4177028"/>
            <a:ext cx="1638123" cy="261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100" dirty="0">
                <a:solidFill>
                  <a:schemeClr val="bg1">
                    <a:lumMod val="75000"/>
                    <a:lumOff val="25000"/>
                  </a:schemeClr>
                </a:solidFill>
                <a:latin typeface="Biome Light" panose="020B0502040204020203" pitchFamily="34" charset="0"/>
                <a:ea typeface="Calibri" panose="020F0502020204030204" pitchFamily="34" charset="0"/>
                <a:cs typeface="Biome Light" panose="020B0502040204020203" pitchFamily="34" charset="0"/>
              </a:rPr>
              <a:t>Confirm Password</a:t>
            </a:r>
          </a:p>
        </p:txBody>
      </p:sp>
      <p:pic>
        <p:nvPicPr>
          <p:cNvPr id="2" name="Picture 1" descr="A logo of a company&#10;&#10;Description automatically generated">
            <a:extLst>
              <a:ext uri="{FF2B5EF4-FFF2-40B4-BE49-F238E27FC236}">
                <a16:creationId xmlns:a16="http://schemas.microsoft.com/office/drawing/2014/main" id="{C11E2AD6-2B57-6C84-3F82-211D1DB19E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8681" y="-159612"/>
            <a:ext cx="1707532" cy="1707532"/>
          </a:xfrm>
          <a:prstGeom prst="rect">
            <a:avLst/>
          </a:prstGeom>
        </p:spPr>
      </p:pic>
      <p:sp>
        <p:nvSpPr>
          <p:cNvPr id="3" name="Rectangle 2">
            <a:hlinkClick r:id="rId5" action="ppaction://hlinksldjump"/>
            <a:extLst>
              <a:ext uri="{FF2B5EF4-FFF2-40B4-BE49-F238E27FC236}">
                <a16:creationId xmlns:a16="http://schemas.microsoft.com/office/drawing/2014/main" id="{9492C5A7-CE74-FBED-ECDA-8C1BCB2D522A}"/>
              </a:ext>
            </a:extLst>
          </p:cNvPr>
          <p:cNvSpPr/>
          <p:nvPr/>
        </p:nvSpPr>
        <p:spPr>
          <a:xfrm>
            <a:off x="6566595" y="5416920"/>
            <a:ext cx="1904593" cy="336588"/>
          </a:xfrm>
          <a:prstGeom prst="rect">
            <a:avLst/>
          </a:prstGeom>
          <a:solidFill>
            <a:srgbClr val="0D45E3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b="1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Sign Up</a:t>
            </a:r>
          </a:p>
        </p:txBody>
      </p:sp>
      <p:sp>
        <p:nvSpPr>
          <p:cNvPr id="6" name="Rectangle: Rounded Corners 5">
            <a:hlinkClick r:id="rId5" action="ppaction://hlinksldjump"/>
            <a:extLst>
              <a:ext uri="{FF2B5EF4-FFF2-40B4-BE49-F238E27FC236}">
                <a16:creationId xmlns:a16="http://schemas.microsoft.com/office/drawing/2014/main" id="{2794F73A-C384-CEA4-9022-A8E4C9AF0395}"/>
              </a:ext>
            </a:extLst>
          </p:cNvPr>
          <p:cNvSpPr/>
          <p:nvPr/>
        </p:nvSpPr>
        <p:spPr>
          <a:xfrm>
            <a:off x="3861243" y="5421918"/>
            <a:ext cx="1904593" cy="336588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CANCEL</a:t>
            </a:r>
            <a:endParaRPr lang="en-PH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09387B-3FED-2631-3D93-413AC1F78B40}"/>
              </a:ext>
            </a:extLst>
          </p:cNvPr>
          <p:cNvSpPr txBox="1"/>
          <p:nvPr/>
        </p:nvSpPr>
        <p:spPr>
          <a:xfrm>
            <a:off x="6129481" y="2162275"/>
            <a:ext cx="13195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100" dirty="0">
                <a:solidFill>
                  <a:schemeClr val="bg1">
                    <a:lumMod val="75000"/>
                    <a:lumOff val="25000"/>
                  </a:schemeClr>
                </a:solidFill>
                <a:latin typeface="Biome Light" panose="020B0502040204020203" pitchFamily="34" charset="0"/>
                <a:ea typeface="Calibri" panose="020F0502020204030204" pitchFamily="34" charset="0"/>
                <a:cs typeface="Biome Light" panose="020B0502040204020203" pitchFamily="34" charset="0"/>
              </a:rPr>
              <a:t>Phone Number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02E49B62-2CE5-47E6-BF8E-246CBC2BDEDE}"/>
              </a:ext>
            </a:extLst>
          </p:cNvPr>
          <p:cNvSpPr/>
          <p:nvPr/>
        </p:nvSpPr>
        <p:spPr>
          <a:xfrm>
            <a:off x="3254426" y="1787137"/>
            <a:ext cx="2605403" cy="29847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CDC87152-00F9-469B-A95A-F79FA1ABD3E8}"/>
              </a:ext>
            </a:extLst>
          </p:cNvPr>
          <p:cNvSpPr/>
          <p:nvPr/>
        </p:nvSpPr>
        <p:spPr>
          <a:xfrm>
            <a:off x="3254425" y="2455411"/>
            <a:ext cx="2605403" cy="29847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82C6588C-4D66-48F6-8826-D730483EEB1E}"/>
              </a:ext>
            </a:extLst>
          </p:cNvPr>
          <p:cNvSpPr/>
          <p:nvPr/>
        </p:nvSpPr>
        <p:spPr>
          <a:xfrm>
            <a:off x="3254425" y="3135790"/>
            <a:ext cx="2605403" cy="29847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4C7FD3DD-93F4-464D-B547-CE9396429A55}"/>
              </a:ext>
            </a:extLst>
          </p:cNvPr>
          <p:cNvSpPr/>
          <p:nvPr/>
        </p:nvSpPr>
        <p:spPr>
          <a:xfrm>
            <a:off x="6243755" y="1782723"/>
            <a:ext cx="2605403" cy="29847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AA66A60C-0475-4546-B863-B42E7CA53EBD}"/>
              </a:ext>
            </a:extLst>
          </p:cNvPr>
          <p:cNvSpPr/>
          <p:nvPr/>
        </p:nvSpPr>
        <p:spPr>
          <a:xfrm>
            <a:off x="6243755" y="2449561"/>
            <a:ext cx="2605403" cy="29847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D51D8714-3386-4B19-9DCE-4DC03246A7B0}"/>
              </a:ext>
            </a:extLst>
          </p:cNvPr>
          <p:cNvSpPr/>
          <p:nvPr/>
        </p:nvSpPr>
        <p:spPr>
          <a:xfrm>
            <a:off x="6243754" y="3131744"/>
            <a:ext cx="2605403" cy="29847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AC366CD2-DF18-41A6-96CB-EB7267CEB4FB}"/>
              </a:ext>
            </a:extLst>
          </p:cNvPr>
          <p:cNvSpPr/>
          <p:nvPr/>
        </p:nvSpPr>
        <p:spPr>
          <a:xfrm>
            <a:off x="3254425" y="3812123"/>
            <a:ext cx="5594733" cy="29847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E9BF9625-C5AE-457B-93B3-016E43F8C70F}"/>
              </a:ext>
            </a:extLst>
          </p:cNvPr>
          <p:cNvSpPr/>
          <p:nvPr/>
        </p:nvSpPr>
        <p:spPr>
          <a:xfrm>
            <a:off x="3254424" y="4450037"/>
            <a:ext cx="5594733" cy="29847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66109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4C6CDC-AD0B-3586-07C2-101C133AA2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331009E-74FD-A0EF-0D8F-D93482616223}"/>
              </a:ext>
            </a:extLst>
          </p:cNvPr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DFFA501-7DA3-6875-466D-6FAFF71AB07C}"/>
              </a:ext>
            </a:extLst>
          </p:cNvPr>
          <p:cNvSpPr/>
          <p:nvPr/>
        </p:nvSpPr>
        <p:spPr>
          <a:xfrm>
            <a:off x="144243" y="1355833"/>
            <a:ext cx="11874241" cy="526777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91A933A4-4FA0-4FBB-A388-DB4651F59D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0803248"/>
              </p:ext>
            </p:extLst>
          </p:nvPr>
        </p:nvGraphicFramePr>
        <p:xfrm>
          <a:off x="213598" y="1884425"/>
          <a:ext cx="11612631" cy="2737128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2167579">
                  <a:extLst>
                    <a:ext uri="{9D8B030D-6E8A-4147-A177-3AD203B41FA5}">
                      <a16:colId xmlns:a16="http://schemas.microsoft.com/office/drawing/2014/main" val="1516636330"/>
                    </a:ext>
                  </a:extLst>
                </a:gridCol>
                <a:gridCol w="2647950">
                  <a:extLst>
                    <a:ext uri="{9D8B030D-6E8A-4147-A177-3AD203B41FA5}">
                      <a16:colId xmlns:a16="http://schemas.microsoft.com/office/drawing/2014/main" val="371310294"/>
                    </a:ext>
                  </a:extLst>
                </a:gridCol>
                <a:gridCol w="3152775">
                  <a:extLst>
                    <a:ext uri="{9D8B030D-6E8A-4147-A177-3AD203B41FA5}">
                      <a16:colId xmlns:a16="http://schemas.microsoft.com/office/drawing/2014/main" val="424856234"/>
                    </a:ext>
                  </a:extLst>
                </a:gridCol>
                <a:gridCol w="3644327">
                  <a:extLst>
                    <a:ext uri="{9D8B030D-6E8A-4147-A177-3AD203B41FA5}">
                      <a16:colId xmlns:a16="http://schemas.microsoft.com/office/drawing/2014/main" val="1554442796"/>
                    </a:ext>
                  </a:extLst>
                </a:gridCol>
              </a:tblGrid>
              <a:tr h="177645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5423122"/>
                  </a:ext>
                </a:extLst>
              </a:tr>
              <a:tr h="96067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0741629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925FF9A6-7ABB-3F85-B39A-D4F62CF29D90}"/>
              </a:ext>
            </a:extLst>
          </p:cNvPr>
          <p:cNvSpPr/>
          <p:nvPr/>
        </p:nvSpPr>
        <p:spPr>
          <a:xfrm>
            <a:off x="0" y="1"/>
            <a:ext cx="12192041" cy="750250"/>
          </a:xfrm>
          <a:prstGeom prst="rect">
            <a:avLst/>
          </a:prstGeom>
          <a:solidFill>
            <a:srgbClr val="0D45E3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229615B-A806-2D23-78A8-C137DAA4605A}"/>
              </a:ext>
            </a:extLst>
          </p:cNvPr>
          <p:cNvSpPr/>
          <p:nvPr/>
        </p:nvSpPr>
        <p:spPr>
          <a:xfrm>
            <a:off x="144243" y="234395"/>
            <a:ext cx="319396" cy="306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783B87-4B5B-90B0-1FEB-69ED63FA4522}"/>
              </a:ext>
            </a:extLst>
          </p:cNvPr>
          <p:cNvSpPr txBox="1"/>
          <p:nvPr/>
        </p:nvSpPr>
        <p:spPr>
          <a:xfrm>
            <a:off x="7551420" y="985976"/>
            <a:ext cx="899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dirty="0">
                <a:solidFill>
                  <a:schemeClr val="bg1">
                    <a:lumMod val="65000"/>
                    <a:lumOff val="35000"/>
                  </a:schemeClr>
                </a:solidFill>
              </a:rPr>
              <a:t>Search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EEBAE44-CCA8-7F20-C99E-0C04FB0C38C8}"/>
              </a:ext>
            </a:extLst>
          </p:cNvPr>
          <p:cNvSpPr/>
          <p:nvPr/>
        </p:nvSpPr>
        <p:spPr>
          <a:xfrm>
            <a:off x="8433960" y="1001663"/>
            <a:ext cx="3577295" cy="2771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88D936D-EC70-4ABB-840F-F4209899CD0E}"/>
              </a:ext>
            </a:extLst>
          </p:cNvPr>
          <p:cNvGrpSpPr/>
          <p:nvPr/>
        </p:nvGrpSpPr>
        <p:grpSpPr>
          <a:xfrm>
            <a:off x="375626" y="2027132"/>
            <a:ext cx="11362494" cy="1488711"/>
            <a:chOff x="581192" y="2155345"/>
            <a:chExt cx="7756757" cy="1488711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8A85E0F-2F4E-4B80-9918-DEC0C0A81D76}"/>
                </a:ext>
              </a:extLst>
            </p:cNvPr>
            <p:cNvSpPr txBox="1"/>
            <p:nvPr/>
          </p:nvSpPr>
          <p:spPr>
            <a:xfrm>
              <a:off x="581192" y="2156211"/>
              <a:ext cx="11815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ABC123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B8D4868-368B-4BB1-9354-9DCF02C94413}"/>
                </a:ext>
              </a:extLst>
            </p:cNvPr>
            <p:cNvSpPr txBox="1"/>
            <p:nvPr/>
          </p:nvSpPr>
          <p:spPr>
            <a:xfrm>
              <a:off x="2342503" y="2186153"/>
              <a:ext cx="17248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Juan Dela Cruz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89E23F3-6665-4D0A-8EC3-B1D4D732A140}"/>
                </a:ext>
              </a:extLst>
            </p:cNvPr>
            <p:cNvSpPr txBox="1"/>
            <p:nvPr/>
          </p:nvSpPr>
          <p:spPr>
            <a:xfrm>
              <a:off x="3965710" y="2166728"/>
              <a:ext cx="1724818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Transcript of Records (TOR)</a:t>
              </a:r>
            </a:p>
            <a:p>
              <a:pPr algn="ctr"/>
              <a:endParaRPr lang="en-US" dirty="0">
                <a:solidFill>
                  <a:schemeClr val="bg1"/>
                </a:solidFill>
              </a:endParaRP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Certificate of Registration (COR)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E281D2A-4833-4F27-AA19-411C80689C9F}"/>
                </a:ext>
              </a:extLst>
            </p:cNvPr>
            <p:cNvSpPr txBox="1"/>
            <p:nvPr/>
          </p:nvSpPr>
          <p:spPr>
            <a:xfrm>
              <a:off x="6014661" y="2155345"/>
              <a:ext cx="232328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10/10/24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11:30 AM</a:t>
              </a:r>
            </a:p>
          </p:txBody>
        </p:sp>
      </p:grp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38D261D7-6BD0-4131-B380-B2E010E454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0456414"/>
              </p:ext>
            </p:extLst>
          </p:nvPr>
        </p:nvGraphicFramePr>
        <p:xfrm>
          <a:off x="213598" y="1501009"/>
          <a:ext cx="11622231" cy="3834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8450">
                  <a:extLst>
                    <a:ext uri="{9D8B030D-6E8A-4147-A177-3AD203B41FA5}">
                      <a16:colId xmlns:a16="http://schemas.microsoft.com/office/drawing/2014/main" val="4167361433"/>
                    </a:ext>
                  </a:extLst>
                </a:gridCol>
                <a:gridCol w="2647899">
                  <a:extLst>
                    <a:ext uri="{9D8B030D-6E8A-4147-A177-3AD203B41FA5}">
                      <a16:colId xmlns:a16="http://schemas.microsoft.com/office/drawing/2014/main" val="3146298089"/>
                    </a:ext>
                  </a:extLst>
                </a:gridCol>
                <a:gridCol w="3156533">
                  <a:extLst>
                    <a:ext uri="{9D8B030D-6E8A-4147-A177-3AD203B41FA5}">
                      <a16:colId xmlns:a16="http://schemas.microsoft.com/office/drawing/2014/main" val="3877984178"/>
                    </a:ext>
                  </a:extLst>
                </a:gridCol>
                <a:gridCol w="3649349">
                  <a:extLst>
                    <a:ext uri="{9D8B030D-6E8A-4147-A177-3AD203B41FA5}">
                      <a16:colId xmlns:a16="http://schemas.microsoft.com/office/drawing/2014/main" val="1409293257"/>
                    </a:ext>
                  </a:extLst>
                </a:gridCol>
              </a:tblGrid>
              <a:tr h="38341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STUDENT</a:t>
                      </a:r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ID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NAME</a:t>
                      </a:r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TYPE OF DOCUMENT</a:t>
                      </a:r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Date Picked Up</a:t>
                      </a:r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862671"/>
                  </a:ext>
                </a:extLst>
              </a:tr>
            </a:tbl>
          </a:graphicData>
        </a:graphic>
      </p:graphicFrame>
      <p:sp>
        <p:nvSpPr>
          <p:cNvPr id="5" name="Rectangle: Rounded Corners 4">
            <a:hlinkClick r:id="rId2" action="ppaction://hlinksldjump"/>
            <a:extLst>
              <a:ext uri="{FF2B5EF4-FFF2-40B4-BE49-F238E27FC236}">
                <a16:creationId xmlns:a16="http://schemas.microsoft.com/office/drawing/2014/main" id="{15CA6091-A7AC-4C09-9C77-405D02AD7619}"/>
              </a:ext>
            </a:extLst>
          </p:cNvPr>
          <p:cNvSpPr/>
          <p:nvPr/>
        </p:nvSpPr>
        <p:spPr>
          <a:xfrm>
            <a:off x="5544384" y="832165"/>
            <a:ext cx="2065106" cy="475326"/>
          </a:xfrm>
          <a:prstGeom prst="roundRect">
            <a:avLst/>
          </a:prstGeom>
          <a:solidFill>
            <a:schemeClr val="bg2">
              <a:lumMod val="10000"/>
              <a:lumOff val="9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MANAGE USERS</a:t>
            </a:r>
          </a:p>
        </p:txBody>
      </p:sp>
      <p:sp>
        <p:nvSpPr>
          <p:cNvPr id="24" name="Rectangle: Rounded Corners 23">
            <a:hlinkClick r:id="rId3" action="ppaction://hlinksldjump"/>
            <a:extLst>
              <a:ext uri="{FF2B5EF4-FFF2-40B4-BE49-F238E27FC236}">
                <a16:creationId xmlns:a16="http://schemas.microsoft.com/office/drawing/2014/main" id="{9974AD77-8C4D-4D59-8723-72AB8C9503DA}"/>
              </a:ext>
            </a:extLst>
          </p:cNvPr>
          <p:cNvSpPr/>
          <p:nvPr/>
        </p:nvSpPr>
        <p:spPr>
          <a:xfrm>
            <a:off x="2987229" y="831109"/>
            <a:ext cx="2517363" cy="475326"/>
          </a:xfrm>
          <a:prstGeom prst="roundRect">
            <a:avLst/>
          </a:prstGeom>
          <a:solidFill>
            <a:schemeClr val="tx1">
              <a:lumMod val="65000"/>
            </a:schemeClr>
          </a:solidFill>
          <a:ln>
            <a:solidFill>
              <a:schemeClr val="tx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TRANSACTION HISTORY</a:t>
            </a:r>
          </a:p>
        </p:txBody>
      </p:sp>
      <p:sp>
        <p:nvSpPr>
          <p:cNvPr id="25" name="Rectangle: Rounded Corners 24">
            <a:hlinkClick r:id="rId4" action="ppaction://hlinksldjump"/>
            <a:extLst>
              <a:ext uri="{FF2B5EF4-FFF2-40B4-BE49-F238E27FC236}">
                <a16:creationId xmlns:a16="http://schemas.microsoft.com/office/drawing/2014/main" id="{3A84FE34-A790-41FB-830D-26D87EB259E5}"/>
              </a:ext>
            </a:extLst>
          </p:cNvPr>
          <p:cNvSpPr/>
          <p:nvPr/>
        </p:nvSpPr>
        <p:spPr>
          <a:xfrm>
            <a:off x="245445" y="832165"/>
            <a:ext cx="2701992" cy="475326"/>
          </a:xfrm>
          <a:prstGeom prst="roundRect">
            <a:avLst/>
          </a:prstGeom>
          <a:solidFill>
            <a:schemeClr val="bg2">
              <a:lumMod val="10000"/>
              <a:lumOff val="9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MANAGE APPOINTMENTS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742D511-E801-4A27-9CB7-298BFA257B47}"/>
              </a:ext>
            </a:extLst>
          </p:cNvPr>
          <p:cNvSpPr txBox="1"/>
          <p:nvPr/>
        </p:nvSpPr>
        <p:spPr>
          <a:xfrm>
            <a:off x="864556" y="65653"/>
            <a:ext cx="52568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600" dirty="0">
                <a:latin typeface="Amasis MT Pro Black" panose="02040A04050005020304" pitchFamily="18" charset="0"/>
                <a:ea typeface="Ebrima" panose="02000000000000000000" pitchFamily="2" charset="0"/>
                <a:cs typeface="Ebrima" panose="02000000000000000000" pitchFamily="2" charset="0"/>
              </a:rPr>
              <a:t>Registrar Office</a:t>
            </a:r>
          </a:p>
        </p:txBody>
      </p:sp>
      <p:pic>
        <p:nvPicPr>
          <p:cNvPr id="27" name="Picture 26" descr="A logo of a company&#10;&#10;Description automatically generated">
            <a:extLst>
              <a:ext uri="{FF2B5EF4-FFF2-40B4-BE49-F238E27FC236}">
                <a16:creationId xmlns:a16="http://schemas.microsoft.com/office/drawing/2014/main" id="{4AAB0A1C-DC1F-4B1C-BFD1-732507202FB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9076" y="-106848"/>
            <a:ext cx="1073491" cy="1073491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34F5A8D-8FD2-4543-926B-811595F27EA7}"/>
              </a:ext>
            </a:extLst>
          </p:cNvPr>
          <p:cNvCxnSpPr/>
          <p:nvPr/>
        </p:nvCxnSpPr>
        <p:spPr>
          <a:xfrm>
            <a:off x="5057192" y="2817845"/>
            <a:ext cx="307910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8378475-BF7A-4B1F-BA58-7BB3BBC7ABF9}"/>
              </a:ext>
            </a:extLst>
          </p:cNvPr>
          <p:cNvSpPr txBox="1"/>
          <p:nvPr/>
        </p:nvSpPr>
        <p:spPr>
          <a:xfrm>
            <a:off x="8334849" y="2760805"/>
            <a:ext cx="34032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10/20/23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3:10 PM</a:t>
            </a:r>
          </a:p>
        </p:txBody>
      </p:sp>
      <p:pic>
        <p:nvPicPr>
          <p:cNvPr id="28" name="Graphic 27" descr="User">
            <a:hlinkClick r:id="rId7" action="ppaction://hlinksldjump"/>
            <a:extLst>
              <a:ext uri="{FF2B5EF4-FFF2-40B4-BE49-F238E27FC236}">
                <a16:creationId xmlns:a16="http://schemas.microsoft.com/office/drawing/2014/main" id="{F8A1FD5D-7FB3-47ED-9070-6D479112735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250463" y="7330"/>
            <a:ext cx="797294" cy="797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40245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4C6CDC-AD0B-3586-07C2-101C133AA2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331009E-74FD-A0EF-0D8F-D93482616223}"/>
              </a:ext>
            </a:extLst>
          </p:cNvPr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DFFA501-7DA3-6875-466D-6FAFF71AB07C}"/>
              </a:ext>
            </a:extLst>
          </p:cNvPr>
          <p:cNvSpPr/>
          <p:nvPr/>
        </p:nvSpPr>
        <p:spPr>
          <a:xfrm>
            <a:off x="144243" y="1355833"/>
            <a:ext cx="11874241" cy="526777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91A933A4-4FA0-4FBB-A388-DB4651F59DC3}"/>
              </a:ext>
            </a:extLst>
          </p:cNvPr>
          <p:cNvGraphicFramePr>
            <a:graphicFrameLocks noGrp="1"/>
          </p:cNvGraphicFramePr>
          <p:nvPr/>
        </p:nvGraphicFramePr>
        <p:xfrm>
          <a:off x="213598" y="1884425"/>
          <a:ext cx="11612631" cy="2737128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2167579">
                  <a:extLst>
                    <a:ext uri="{9D8B030D-6E8A-4147-A177-3AD203B41FA5}">
                      <a16:colId xmlns:a16="http://schemas.microsoft.com/office/drawing/2014/main" val="1516636330"/>
                    </a:ext>
                  </a:extLst>
                </a:gridCol>
                <a:gridCol w="2647950">
                  <a:extLst>
                    <a:ext uri="{9D8B030D-6E8A-4147-A177-3AD203B41FA5}">
                      <a16:colId xmlns:a16="http://schemas.microsoft.com/office/drawing/2014/main" val="371310294"/>
                    </a:ext>
                  </a:extLst>
                </a:gridCol>
                <a:gridCol w="3152775">
                  <a:extLst>
                    <a:ext uri="{9D8B030D-6E8A-4147-A177-3AD203B41FA5}">
                      <a16:colId xmlns:a16="http://schemas.microsoft.com/office/drawing/2014/main" val="424856234"/>
                    </a:ext>
                  </a:extLst>
                </a:gridCol>
                <a:gridCol w="3644327">
                  <a:extLst>
                    <a:ext uri="{9D8B030D-6E8A-4147-A177-3AD203B41FA5}">
                      <a16:colId xmlns:a16="http://schemas.microsoft.com/office/drawing/2014/main" val="1554442796"/>
                    </a:ext>
                  </a:extLst>
                </a:gridCol>
              </a:tblGrid>
              <a:tr h="177645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5423122"/>
                  </a:ext>
                </a:extLst>
              </a:tr>
              <a:tr h="96067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0741629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925FF9A6-7ABB-3F85-B39A-D4F62CF29D90}"/>
              </a:ext>
            </a:extLst>
          </p:cNvPr>
          <p:cNvSpPr/>
          <p:nvPr/>
        </p:nvSpPr>
        <p:spPr>
          <a:xfrm>
            <a:off x="0" y="1"/>
            <a:ext cx="12192041" cy="750250"/>
          </a:xfrm>
          <a:prstGeom prst="rect">
            <a:avLst/>
          </a:prstGeom>
          <a:solidFill>
            <a:srgbClr val="0D45E3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229615B-A806-2D23-78A8-C137DAA4605A}"/>
              </a:ext>
            </a:extLst>
          </p:cNvPr>
          <p:cNvSpPr/>
          <p:nvPr/>
        </p:nvSpPr>
        <p:spPr>
          <a:xfrm>
            <a:off x="144243" y="234395"/>
            <a:ext cx="319396" cy="306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783B87-4B5B-90B0-1FEB-69ED63FA4522}"/>
              </a:ext>
            </a:extLst>
          </p:cNvPr>
          <p:cNvSpPr txBox="1"/>
          <p:nvPr/>
        </p:nvSpPr>
        <p:spPr>
          <a:xfrm>
            <a:off x="7551420" y="985976"/>
            <a:ext cx="899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dirty="0">
                <a:solidFill>
                  <a:schemeClr val="bg1">
                    <a:lumMod val="65000"/>
                    <a:lumOff val="35000"/>
                  </a:schemeClr>
                </a:solidFill>
              </a:rPr>
              <a:t>Search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EEBAE44-CCA8-7F20-C99E-0C04FB0C38C8}"/>
              </a:ext>
            </a:extLst>
          </p:cNvPr>
          <p:cNvSpPr/>
          <p:nvPr/>
        </p:nvSpPr>
        <p:spPr>
          <a:xfrm>
            <a:off x="8433960" y="1001663"/>
            <a:ext cx="3577295" cy="2771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88D936D-EC70-4ABB-840F-F4209899CD0E}"/>
              </a:ext>
            </a:extLst>
          </p:cNvPr>
          <p:cNvGrpSpPr/>
          <p:nvPr/>
        </p:nvGrpSpPr>
        <p:grpSpPr>
          <a:xfrm>
            <a:off x="375626" y="2027132"/>
            <a:ext cx="11362494" cy="1488711"/>
            <a:chOff x="581192" y="2155345"/>
            <a:chExt cx="7756757" cy="1488711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8A85E0F-2F4E-4B80-9918-DEC0C0A81D76}"/>
                </a:ext>
              </a:extLst>
            </p:cNvPr>
            <p:cNvSpPr txBox="1"/>
            <p:nvPr/>
          </p:nvSpPr>
          <p:spPr>
            <a:xfrm>
              <a:off x="581192" y="2156211"/>
              <a:ext cx="11815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ABC123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B8D4868-368B-4BB1-9354-9DCF02C94413}"/>
                </a:ext>
              </a:extLst>
            </p:cNvPr>
            <p:cNvSpPr txBox="1"/>
            <p:nvPr/>
          </p:nvSpPr>
          <p:spPr>
            <a:xfrm>
              <a:off x="2342503" y="2186153"/>
              <a:ext cx="17248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Juan Dela Cruz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89E23F3-6665-4D0A-8EC3-B1D4D732A140}"/>
                </a:ext>
              </a:extLst>
            </p:cNvPr>
            <p:cNvSpPr txBox="1"/>
            <p:nvPr/>
          </p:nvSpPr>
          <p:spPr>
            <a:xfrm>
              <a:off x="3965710" y="2166728"/>
              <a:ext cx="1724818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Transcript of Records (TOR)</a:t>
              </a:r>
            </a:p>
            <a:p>
              <a:pPr algn="ctr"/>
              <a:endParaRPr lang="en-US" dirty="0">
                <a:solidFill>
                  <a:schemeClr val="bg1"/>
                </a:solidFill>
              </a:endParaRP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Certificate of Registration (COR)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E281D2A-4833-4F27-AA19-411C80689C9F}"/>
                </a:ext>
              </a:extLst>
            </p:cNvPr>
            <p:cNvSpPr txBox="1"/>
            <p:nvPr/>
          </p:nvSpPr>
          <p:spPr>
            <a:xfrm>
              <a:off x="6014661" y="2155345"/>
              <a:ext cx="232328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10/10/24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11:30 AM</a:t>
              </a:r>
            </a:p>
          </p:txBody>
        </p:sp>
      </p:grp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38D261D7-6BD0-4131-B380-B2E010E454F3}"/>
              </a:ext>
            </a:extLst>
          </p:cNvPr>
          <p:cNvGraphicFramePr>
            <a:graphicFrameLocks noGrp="1"/>
          </p:cNvGraphicFramePr>
          <p:nvPr/>
        </p:nvGraphicFramePr>
        <p:xfrm>
          <a:off x="213598" y="1501009"/>
          <a:ext cx="11622231" cy="3834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8450">
                  <a:extLst>
                    <a:ext uri="{9D8B030D-6E8A-4147-A177-3AD203B41FA5}">
                      <a16:colId xmlns:a16="http://schemas.microsoft.com/office/drawing/2014/main" val="4167361433"/>
                    </a:ext>
                  </a:extLst>
                </a:gridCol>
                <a:gridCol w="2647899">
                  <a:extLst>
                    <a:ext uri="{9D8B030D-6E8A-4147-A177-3AD203B41FA5}">
                      <a16:colId xmlns:a16="http://schemas.microsoft.com/office/drawing/2014/main" val="3146298089"/>
                    </a:ext>
                  </a:extLst>
                </a:gridCol>
                <a:gridCol w="3156533">
                  <a:extLst>
                    <a:ext uri="{9D8B030D-6E8A-4147-A177-3AD203B41FA5}">
                      <a16:colId xmlns:a16="http://schemas.microsoft.com/office/drawing/2014/main" val="3877984178"/>
                    </a:ext>
                  </a:extLst>
                </a:gridCol>
                <a:gridCol w="3649349">
                  <a:extLst>
                    <a:ext uri="{9D8B030D-6E8A-4147-A177-3AD203B41FA5}">
                      <a16:colId xmlns:a16="http://schemas.microsoft.com/office/drawing/2014/main" val="1409293257"/>
                    </a:ext>
                  </a:extLst>
                </a:gridCol>
              </a:tblGrid>
              <a:tr h="38341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STUDENT</a:t>
                      </a:r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ID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NAME</a:t>
                      </a:r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TYPE OF DOCUMENT</a:t>
                      </a:r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Date Picked Up</a:t>
                      </a:r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862671"/>
                  </a:ext>
                </a:extLst>
              </a:tr>
            </a:tbl>
          </a:graphicData>
        </a:graphic>
      </p:graphicFrame>
      <p:sp>
        <p:nvSpPr>
          <p:cNvPr id="5" name="Rectangle: Rounded Corners 4">
            <a:hlinkClick r:id="rId2" action="ppaction://hlinksldjump"/>
            <a:extLst>
              <a:ext uri="{FF2B5EF4-FFF2-40B4-BE49-F238E27FC236}">
                <a16:creationId xmlns:a16="http://schemas.microsoft.com/office/drawing/2014/main" id="{15CA6091-A7AC-4C09-9C77-405D02AD7619}"/>
              </a:ext>
            </a:extLst>
          </p:cNvPr>
          <p:cNvSpPr/>
          <p:nvPr/>
        </p:nvSpPr>
        <p:spPr>
          <a:xfrm>
            <a:off x="5544384" y="832165"/>
            <a:ext cx="2065106" cy="475326"/>
          </a:xfrm>
          <a:prstGeom prst="roundRect">
            <a:avLst/>
          </a:prstGeom>
          <a:solidFill>
            <a:schemeClr val="bg2">
              <a:lumMod val="10000"/>
              <a:lumOff val="9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MANAGE USERS</a:t>
            </a:r>
          </a:p>
        </p:txBody>
      </p:sp>
      <p:sp>
        <p:nvSpPr>
          <p:cNvPr id="24" name="Rectangle: Rounded Corners 23">
            <a:hlinkClick r:id="rId3" action="ppaction://hlinksldjump"/>
            <a:extLst>
              <a:ext uri="{FF2B5EF4-FFF2-40B4-BE49-F238E27FC236}">
                <a16:creationId xmlns:a16="http://schemas.microsoft.com/office/drawing/2014/main" id="{9974AD77-8C4D-4D59-8723-72AB8C9503DA}"/>
              </a:ext>
            </a:extLst>
          </p:cNvPr>
          <p:cNvSpPr/>
          <p:nvPr/>
        </p:nvSpPr>
        <p:spPr>
          <a:xfrm>
            <a:off x="2987229" y="831109"/>
            <a:ext cx="2517363" cy="475326"/>
          </a:xfrm>
          <a:prstGeom prst="roundRect">
            <a:avLst/>
          </a:prstGeom>
          <a:solidFill>
            <a:schemeClr val="tx1">
              <a:lumMod val="65000"/>
            </a:schemeClr>
          </a:solidFill>
          <a:ln>
            <a:solidFill>
              <a:schemeClr val="tx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TRANSACTION HISTORY</a:t>
            </a:r>
          </a:p>
        </p:txBody>
      </p:sp>
      <p:sp>
        <p:nvSpPr>
          <p:cNvPr id="25" name="Rectangle: Rounded Corners 24">
            <a:hlinkClick r:id="rId4" action="ppaction://hlinksldjump"/>
            <a:extLst>
              <a:ext uri="{FF2B5EF4-FFF2-40B4-BE49-F238E27FC236}">
                <a16:creationId xmlns:a16="http://schemas.microsoft.com/office/drawing/2014/main" id="{3A84FE34-A790-41FB-830D-26D87EB259E5}"/>
              </a:ext>
            </a:extLst>
          </p:cNvPr>
          <p:cNvSpPr/>
          <p:nvPr/>
        </p:nvSpPr>
        <p:spPr>
          <a:xfrm>
            <a:off x="245445" y="832165"/>
            <a:ext cx="2701992" cy="475326"/>
          </a:xfrm>
          <a:prstGeom prst="roundRect">
            <a:avLst/>
          </a:prstGeom>
          <a:solidFill>
            <a:schemeClr val="bg2">
              <a:lumMod val="10000"/>
              <a:lumOff val="9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MANAGE APPOINTMENTS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742D511-E801-4A27-9CB7-298BFA257B47}"/>
              </a:ext>
            </a:extLst>
          </p:cNvPr>
          <p:cNvSpPr txBox="1"/>
          <p:nvPr/>
        </p:nvSpPr>
        <p:spPr>
          <a:xfrm>
            <a:off x="864556" y="65653"/>
            <a:ext cx="52568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600" dirty="0">
                <a:latin typeface="Amasis MT Pro Black" panose="02040A04050005020304" pitchFamily="18" charset="0"/>
                <a:ea typeface="Ebrima" panose="02000000000000000000" pitchFamily="2" charset="0"/>
                <a:cs typeface="Ebrima" panose="02000000000000000000" pitchFamily="2" charset="0"/>
              </a:rPr>
              <a:t>Registrar Office</a:t>
            </a:r>
          </a:p>
        </p:txBody>
      </p:sp>
      <p:pic>
        <p:nvPicPr>
          <p:cNvPr id="27" name="Picture 26" descr="A logo of a company&#10;&#10;Description automatically generated">
            <a:extLst>
              <a:ext uri="{FF2B5EF4-FFF2-40B4-BE49-F238E27FC236}">
                <a16:creationId xmlns:a16="http://schemas.microsoft.com/office/drawing/2014/main" id="{4AAB0A1C-DC1F-4B1C-BFD1-732507202FB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9076" y="-106848"/>
            <a:ext cx="1073491" cy="1073491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34F5A8D-8FD2-4543-926B-811595F27EA7}"/>
              </a:ext>
            </a:extLst>
          </p:cNvPr>
          <p:cNvCxnSpPr/>
          <p:nvPr/>
        </p:nvCxnSpPr>
        <p:spPr>
          <a:xfrm>
            <a:off x="5057192" y="2817845"/>
            <a:ext cx="307910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8378475-BF7A-4B1F-BA58-7BB3BBC7ABF9}"/>
              </a:ext>
            </a:extLst>
          </p:cNvPr>
          <p:cNvSpPr txBox="1"/>
          <p:nvPr/>
        </p:nvSpPr>
        <p:spPr>
          <a:xfrm>
            <a:off x="8334849" y="2760805"/>
            <a:ext cx="34032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10/20/23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3:10 PM</a:t>
            </a:r>
          </a:p>
        </p:txBody>
      </p:sp>
      <p:pic>
        <p:nvPicPr>
          <p:cNvPr id="28" name="Graphic 27" descr="User">
            <a:hlinkClick r:id="rId3" action="ppaction://hlinksldjump"/>
            <a:extLst>
              <a:ext uri="{FF2B5EF4-FFF2-40B4-BE49-F238E27FC236}">
                <a16:creationId xmlns:a16="http://schemas.microsoft.com/office/drawing/2014/main" id="{F8A1FD5D-7FB3-47ED-9070-6D479112735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250463" y="7330"/>
            <a:ext cx="797294" cy="797294"/>
          </a:xfrm>
          <a:prstGeom prst="rect">
            <a:avLst/>
          </a:prstGeo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688436E6-A786-49CD-A2E0-F12C69DB38E9}"/>
              </a:ext>
            </a:extLst>
          </p:cNvPr>
          <p:cNvGrpSpPr/>
          <p:nvPr/>
        </p:nvGrpSpPr>
        <p:grpSpPr>
          <a:xfrm>
            <a:off x="9503223" y="764042"/>
            <a:ext cx="2667754" cy="2024426"/>
            <a:chOff x="9503223" y="764042"/>
            <a:chExt cx="2667754" cy="2024426"/>
          </a:xfrm>
        </p:grpSpPr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1AC8C71E-558E-44CC-B899-AE8BF9D0C29C}"/>
                </a:ext>
              </a:extLst>
            </p:cNvPr>
            <p:cNvSpPr/>
            <p:nvPr/>
          </p:nvSpPr>
          <p:spPr>
            <a:xfrm>
              <a:off x="9503223" y="764042"/>
              <a:ext cx="2667754" cy="2024426"/>
            </a:xfrm>
            <a:prstGeom prst="roundRect">
              <a:avLst>
                <a:gd name="adj" fmla="val 2414"/>
              </a:avLst>
            </a:prstGeom>
            <a:solidFill>
              <a:schemeClr val="tx1">
                <a:lumMod val="85000"/>
              </a:schemeClr>
            </a:solidFill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: Rounded Corners 30">
              <a:hlinkClick r:id="rId9" action="ppaction://hlinksldjump"/>
              <a:extLst>
                <a:ext uri="{FF2B5EF4-FFF2-40B4-BE49-F238E27FC236}">
                  <a16:creationId xmlns:a16="http://schemas.microsoft.com/office/drawing/2014/main" id="{2A71B47C-F2C2-4D91-B9BB-F710E1CEB9CC}"/>
                </a:ext>
              </a:extLst>
            </p:cNvPr>
            <p:cNvSpPr/>
            <p:nvPr/>
          </p:nvSpPr>
          <p:spPr>
            <a:xfrm>
              <a:off x="9594283" y="867612"/>
              <a:ext cx="2485634" cy="1208332"/>
            </a:xfrm>
            <a:prstGeom prst="roundRect">
              <a:avLst/>
            </a:prstGeom>
            <a:solidFill>
              <a:schemeClr val="bg2">
                <a:lumMod val="25000"/>
                <a:lumOff val="75000"/>
              </a:schemeClr>
            </a:solidFill>
            <a:ln>
              <a:solidFill>
                <a:schemeClr val="tx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2" name="Graphic 31" descr="User">
              <a:hlinkClick r:id="rId9" action="ppaction://hlinksldjump"/>
              <a:extLst>
                <a:ext uri="{FF2B5EF4-FFF2-40B4-BE49-F238E27FC236}">
                  <a16:creationId xmlns:a16="http://schemas.microsoft.com/office/drawing/2014/main" id="{750F9564-9B1F-444C-806D-34AF0269566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9589079" y="1023594"/>
              <a:ext cx="877491" cy="877491"/>
            </a:xfrm>
            <a:prstGeom prst="rect">
              <a:avLst/>
            </a:prstGeom>
          </p:spPr>
        </p:pic>
        <p:sp>
          <p:nvSpPr>
            <p:cNvPr id="33" name="TextBox 32">
              <a:hlinkClick r:id="rId9" action="ppaction://hlinksldjump"/>
              <a:extLst>
                <a:ext uri="{FF2B5EF4-FFF2-40B4-BE49-F238E27FC236}">
                  <a16:creationId xmlns:a16="http://schemas.microsoft.com/office/drawing/2014/main" id="{04A58019-9FC9-4E3A-807A-7E93E6C899B6}"/>
                </a:ext>
              </a:extLst>
            </p:cNvPr>
            <p:cNvSpPr txBox="1"/>
            <p:nvPr/>
          </p:nvSpPr>
          <p:spPr>
            <a:xfrm>
              <a:off x="10441642" y="1186080"/>
              <a:ext cx="150491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bg1"/>
                  </a:solidFill>
                  <a:latin typeface="Amasis MT Pro Black" panose="02040A04050005020304"/>
                </a:rPr>
                <a:t>ADMIN</a:t>
              </a:r>
              <a:r>
                <a:rPr lang="en-US" dirty="0">
                  <a:solidFill>
                    <a:schemeClr val="bg1"/>
                  </a:solidFill>
                  <a:latin typeface="Amasis MT Pro Black" panose="02040A04050005020304"/>
                </a:rPr>
                <a:t> </a:t>
              </a:r>
            </a:p>
          </p:txBody>
        </p:sp>
      </p:grpSp>
      <p:sp>
        <p:nvSpPr>
          <p:cNvPr id="37" name="Rectangle: Rounded Corners 36">
            <a:hlinkClick r:id="rId10" action="ppaction://hlinksldjump"/>
            <a:extLst>
              <a:ext uri="{FF2B5EF4-FFF2-40B4-BE49-F238E27FC236}">
                <a16:creationId xmlns:a16="http://schemas.microsoft.com/office/drawing/2014/main" id="{4A618B95-C490-4497-AC9D-D3062E439E09}"/>
              </a:ext>
            </a:extLst>
          </p:cNvPr>
          <p:cNvSpPr/>
          <p:nvPr/>
        </p:nvSpPr>
        <p:spPr>
          <a:xfrm>
            <a:off x="9678153" y="2130247"/>
            <a:ext cx="2369603" cy="511502"/>
          </a:xfrm>
          <a:prstGeom prst="roundRect">
            <a:avLst/>
          </a:prstGeom>
          <a:solidFill>
            <a:schemeClr val="bg2">
              <a:lumMod val="25000"/>
              <a:lumOff val="75000"/>
            </a:schemeClr>
          </a:solidFill>
          <a:ln>
            <a:solidFill>
              <a:schemeClr val="bg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" name="Graphic 37" descr="Arrow Horizontal U turn">
            <a:hlinkClick r:id="rId10" action="ppaction://hlinksldjump"/>
            <a:extLst>
              <a:ext uri="{FF2B5EF4-FFF2-40B4-BE49-F238E27FC236}">
                <a16:creationId xmlns:a16="http://schemas.microsoft.com/office/drawing/2014/main" id="{673A5E78-B102-49DC-AE87-D3DFEA1E991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906267" y="2152909"/>
            <a:ext cx="452282" cy="452282"/>
          </a:xfrm>
          <a:prstGeom prst="rect">
            <a:avLst/>
          </a:prstGeom>
        </p:spPr>
      </p:pic>
      <p:sp>
        <p:nvSpPr>
          <p:cNvPr id="39" name="TextBox 38">
            <a:hlinkClick r:id="rId10" action="ppaction://hlinksldjump"/>
            <a:extLst>
              <a:ext uri="{FF2B5EF4-FFF2-40B4-BE49-F238E27FC236}">
                <a16:creationId xmlns:a16="http://schemas.microsoft.com/office/drawing/2014/main" id="{8D889F6F-5D54-4AFC-BB5B-196432CE4B30}"/>
              </a:ext>
            </a:extLst>
          </p:cNvPr>
          <p:cNvSpPr txBox="1"/>
          <p:nvPr/>
        </p:nvSpPr>
        <p:spPr>
          <a:xfrm>
            <a:off x="10216469" y="2185943"/>
            <a:ext cx="15335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Amasis MT Pro Black" panose="02040A04050005020304"/>
              </a:rPr>
              <a:t>Log Out</a:t>
            </a:r>
            <a:endParaRPr lang="en-US" dirty="0">
              <a:solidFill>
                <a:schemeClr val="bg1"/>
              </a:solidFill>
              <a:latin typeface="Amasis MT Pro Black" panose="02040A04050005020304"/>
            </a:endParaRPr>
          </a:p>
        </p:txBody>
      </p:sp>
    </p:spTree>
    <p:extLst>
      <p:ext uri="{BB962C8B-B14F-4D97-AF65-F5344CB8AC3E}">
        <p14:creationId xmlns:p14="http://schemas.microsoft.com/office/powerpoint/2010/main" val="153176850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75577D-1896-64FD-E36D-D18A946797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5ECA676-BAE0-0E4A-AF89-EA13F70724BE}"/>
              </a:ext>
            </a:extLst>
          </p:cNvPr>
          <p:cNvSpPr/>
          <p:nvPr/>
        </p:nvSpPr>
        <p:spPr>
          <a:xfrm>
            <a:off x="-41" y="9032"/>
            <a:ext cx="12192000" cy="6858000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0036C16-9949-A5CD-421B-1A81C218262F}"/>
              </a:ext>
            </a:extLst>
          </p:cNvPr>
          <p:cNvSpPr/>
          <p:nvPr/>
        </p:nvSpPr>
        <p:spPr>
          <a:xfrm>
            <a:off x="-41" y="9032"/>
            <a:ext cx="12192041" cy="750250"/>
          </a:xfrm>
          <a:prstGeom prst="rect">
            <a:avLst/>
          </a:prstGeom>
          <a:solidFill>
            <a:srgbClr val="0D45E3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FF14E93-9542-C568-24E7-1EBABFD82673}"/>
              </a:ext>
            </a:extLst>
          </p:cNvPr>
          <p:cNvSpPr/>
          <p:nvPr/>
        </p:nvSpPr>
        <p:spPr>
          <a:xfrm>
            <a:off x="144202" y="243426"/>
            <a:ext cx="319396" cy="306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90F48E2-D2F9-6B17-C53C-ED312CF136C6}"/>
              </a:ext>
            </a:extLst>
          </p:cNvPr>
          <p:cNvSpPr txBox="1"/>
          <p:nvPr/>
        </p:nvSpPr>
        <p:spPr>
          <a:xfrm>
            <a:off x="864556" y="65653"/>
            <a:ext cx="52568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600" dirty="0">
                <a:latin typeface="Amasis MT Pro Black" panose="02040A04050005020304" pitchFamily="18" charset="0"/>
                <a:ea typeface="Ebrima" panose="02000000000000000000" pitchFamily="2" charset="0"/>
                <a:cs typeface="Ebrima" panose="02000000000000000000" pitchFamily="2" charset="0"/>
              </a:rPr>
              <a:t>Registrar Office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79594A4-DCF0-8BF9-7878-C1714256E831}"/>
              </a:ext>
            </a:extLst>
          </p:cNvPr>
          <p:cNvSpPr/>
          <p:nvPr/>
        </p:nvSpPr>
        <p:spPr>
          <a:xfrm>
            <a:off x="136973" y="1364339"/>
            <a:ext cx="11874241" cy="450050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2AFC8E-A4EB-9F4C-6204-5B0973D1DE70}"/>
              </a:ext>
            </a:extLst>
          </p:cNvPr>
          <p:cNvSpPr txBox="1"/>
          <p:nvPr/>
        </p:nvSpPr>
        <p:spPr>
          <a:xfrm>
            <a:off x="7551379" y="995007"/>
            <a:ext cx="899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dirty="0">
                <a:solidFill>
                  <a:schemeClr val="bg1">
                    <a:lumMod val="65000"/>
                    <a:lumOff val="35000"/>
                  </a:schemeClr>
                </a:solidFill>
              </a:rPr>
              <a:t>Search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736DF73-4F9D-CE15-0AEF-A783C2972162}"/>
              </a:ext>
            </a:extLst>
          </p:cNvPr>
          <p:cNvSpPr/>
          <p:nvPr/>
        </p:nvSpPr>
        <p:spPr>
          <a:xfrm>
            <a:off x="8433919" y="1010694"/>
            <a:ext cx="3577295" cy="2771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20" name="Picture 19" descr="A logo of a company&#10;&#10;Description automatically generated">
            <a:extLst>
              <a:ext uri="{FF2B5EF4-FFF2-40B4-BE49-F238E27FC236}">
                <a16:creationId xmlns:a16="http://schemas.microsoft.com/office/drawing/2014/main" id="{382E55AE-AC05-E23D-2ABF-F818AE2085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9076" y="-106848"/>
            <a:ext cx="1073491" cy="1073491"/>
          </a:xfrm>
          <a:prstGeom prst="rect">
            <a:avLst/>
          </a:prstGeom>
        </p:spPr>
      </p:pic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338B7B54-DD4E-4D11-96CA-6B8C7EB202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9764214"/>
              </p:ext>
            </p:extLst>
          </p:nvPr>
        </p:nvGraphicFramePr>
        <p:xfrm>
          <a:off x="407153" y="1580421"/>
          <a:ext cx="11348337" cy="12654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82779">
                  <a:extLst>
                    <a:ext uri="{9D8B030D-6E8A-4147-A177-3AD203B41FA5}">
                      <a16:colId xmlns:a16="http://schemas.microsoft.com/office/drawing/2014/main" val="911782027"/>
                    </a:ext>
                  </a:extLst>
                </a:gridCol>
                <a:gridCol w="3782779">
                  <a:extLst>
                    <a:ext uri="{9D8B030D-6E8A-4147-A177-3AD203B41FA5}">
                      <a16:colId xmlns:a16="http://schemas.microsoft.com/office/drawing/2014/main" val="2332113556"/>
                    </a:ext>
                  </a:extLst>
                </a:gridCol>
                <a:gridCol w="3782779">
                  <a:extLst>
                    <a:ext uri="{9D8B030D-6E8A-4147-A177-3AD203B41FA5}">
                      <a16:colId xmlns:a16="http://schemas.microsoft.com/office/drawing/2014/main" val="697940739"/>
                    </a:ext>
                  </a:extLst>
                </a:gridCol>
              </a:tblGrid>
              <a:tr h="42180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STUDENT ID</a:t>
                      </a:r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NAME</a:t>
                      </a:r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STATUS</a:t>
                      </a:r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6306143"/>
                  </a:ext>
                </a:extLst>
              </a:tr>
              <a:tr h="42180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ABC123</a:t>
                      </a:r>
                    </a:p>
                  </a:txBody>
                  <a:tcP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Juan Dela Cruz</a:t>
                      </a:r>
                    </a:p>
                  </a:txBody>
                  <a:tcP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1094303"/>
                  </a:ext>
                </a:extLst>
              </a:tr>
              <a:tr h="421805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1843883"/>
                  </a:ext>
                </a:extLst>
              </a:tr>
            </a:tbl>
          </a:graphicData>
        </a:graphic>
      </p:graphicFrame>
      <p:sp>
        <p:nvSpPr>
          <p:cNvPr id="25" name="Rectangle: Rounded Corners 24">
            <a:hlinkClick r:id="rId4" action="ppaction://hlinksldjump"/>
            <a:extLst>
              <a:ext uri="{FF2B5EF4-FFF2-40B4-BE49-F238E27FC236}">
                <a16:creationId xmlns:a16="http://schemas.microsoft.com/office/drawing/2014/main" id="{EC1E07DE-F268-4782-81D6-F0732F6A5143}"/>
              </a:ext>
            </a:extLst>
          </p:cNvPr>
          <p:cNvSpPr/>
          <p:nvPr/>
        </p:nvSpPr>
        <p:spPr>
          <a:xfrm>
            <a:off x="5544384" y="814873"/>
            <a:ext cx="2065106" cy="475326"/>
          </a:xfrm>
          <a:prstGeom prst="roundRect">
            <a:avLst/>
          </a:prstGeom>
          <a:solidFill>
            <a:schemeClr val="tx1">
              <a:lumMod val="65000"/>
            </a:schemeClr>
          </a:solidFill>
          <a:ln>
            <a:solidFill>
              <a:schemeClr val="tx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MANAGE USERS</a:t>
            </a:r>
          </a:p>
        </p:txBody>
      </p:sp>
      <p:sp>
        <p:nvSpPr>
          <p:cNvPr id="26" name="Rectangle: Rounded Corners 25">
            <a:hlinkClick r:id="rId5" action="ppaction://hlinksldjump"/>
            <a:extLst>
              <a:ext uri="{FF2B5EF4-FFF2-40B4-BE49-F238E27FC236}">
                <a16:creationId xmlns:a16="http://schemas.microsoft.com/office/drawing/2014/main" id="{6B7320F1-3D5B-47DD-9E2B-BD2D3721C314}"/>
              </a:ext>
            </a:extLst>
          </p:cNvPr>
          <p:cNvSpPr/>
          <p:nvPr/>
        </p:nvSpPr>
        <p:spPr>
          <a:xfrm>
            <a:off x="2987229" y="813817"/>
            <a:ext cx="2517363" cy="475326"/>
          </a:xfrm>
          <a:prstGeom prst="roundRect">
            <a:avLst/>
          </a:prstGeom>
          <a:solidFill>
            <a:schemeClr val="bg2">
              <a:lumMod val="10000"/>
              <a:lumOff val="9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TRANSACTION HISTORY</a:t>
            </a:r>
          </a:p>
        </p:txBody>
      </p:sp>
      <p:sp>
        <p:nvSpPr>
          <p:cNvPr id="27" name="Rectangle: Rounded Corners 26">
            <a:hlinkClick r:id="rId6" action="ppaction://hlinksldjump"/>
            <a:extLst>
              <a:ext uri="{FF2B5EF4-FFF2-40B4-BE49-F238E27FC236}">
                <a16:creationId xmlns:a16="http://schemas.microsoft.com/office/drawing/2014/main" id="{0EB7267D-9537-4205-B23F-068FF83D0A88}"/>
              </a:ext>
            </a:extLst>
          </p:cNvPr>
          <p:cNvSpPr/>
          <p:nvPr/>
        </p:nvSpPr>
        <p:spPr>
          <a:xfrm>
            <a:off x="245445" y="814873"/>
            <a:ext cx="2701992" cy="475326"/>
          </a:xfrm>
          <a:prstGeom prst="roundRect">
            <a:avLst/>
          </a:prstGeom>
          <a:solidFill>
            <a:schemeClr val="bg2">
              <a:lumMod val="10000"/>
              <a:lumOff val="9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MANAGE APPOINTMENTS</a:t>
            </a:r>
          </a:p>
        </p:txBody>
      </p:sp>
      <p:pic>
        <p:nvPicPr>
          <p:cNvPr id="14" name="Graphic 13" descr="User">
            <a:hlinkClick r:id="rId7" action="ppaction://hlinksldjump"/>
            <a:extLst>
              <a:ext uri="{FF2B5EF4-FFF2-40B4-BE49-F238E27FC236}">
                <a16:creationId xmlns:a16="http://schemas.microsoft.com/office/drawing/2014/main" id="{2DF98744-4281-4754-BCA0-B6C77F5A7CC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250463" y="7330"/>
            <a:ext cx="797294" cy="797294"/>
          </a:xfrm>
          <a:prstGeom prst="rect">
            <a:avLst/>
          </a:prstGeom>
        </p:spPr>
      </p:pic>
      <p:sp>
        <p:nvSpPr>
          <p:cNvPr id="2" name="Rectangle: Rounded Corners 1">
            <a:hlinkClick r:id="rId10" action="ppaction://hlinksldjump"/>
            <a:extLst>
              <a:ext uri="{FF2B5EF4-FFF2-40B4-BE49-F238E27FC236}">
                <a16:creationId xmlns:a16="http://schemas.microsoft.com/office/drawing/2014/main" id="{1B13EC54-7570-4E88-906B-57C5C2181975}"/>
              </a:ext>
            </a:extLst>
          </p:cNvPr>
          <p:cNvSpPr/>
          <p:nvPr/>
        </p:nvSpPr>
        <p:spPr>
          <a:xfrm>
            <a:off x="8640147" y="2082499"/>
            <a:ext cx="2528596" cy="261258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RESTRICT</a:t>
            </a:r>
          </a:p>
        </p:txBody>
      </p:sp>
    </p:spTree>
    <p:extLst>
      <p:ext uri="{BB962C8B-B14F-4D97-AF65-F5344CB8AC3E}">
        <p14:creationId xmlns:p14="http://schemas.microsoft.com/office/powerpoint/2010/main" val="146139547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75577D-1896-64FD-E36D-D18A946797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5ECA676-BAE0-0E4A-AF89-EA13F70724BE}"/>
              </a:ext>
            </a:extLst>
          </p:cNvPr>
          <p:cNvSpPr/>
          <p:nvPr/>
        </p:nvSpPr>
        <p:spPr>
          <a:xfrm>
            <a:off x="-41" y="9032"/>
            <a:ext cx="12192000" cy="6858000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0036C16-9949-A5CD-421B-1A81C218262F}"/>
              </a:ext>
            </a:extLst>
          </p:cNvPr>
          <p:cNvSpPr/>
          <p:nvPr/>
        </p:nvSpPr>
        <p:spPr>
          <a:xfrm>
            <a:off x="-41" y="9032"/>
            <a:ext cx="12192041" cy="750250"/>
          </a:xfrm>
          <a:prstGeom prst="rect">
            <a:avLst/>
          </a:prstGeom>
          <a:solidFill>
            <a:srgbClr val="0D45E3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FF14E93-9542-C568-24E7-1EBABFD82673}"/>
              </a:ext>
            </a:extLst>
          </p:cNvPr>
          <p:cNvSpPr/>
          <p:nvPr/>
        </p:nvSpPr>
        <p:spPr>
          <a:xfrm>
            <a:off x="144202" y="243426"/>
            <a:ext cx="319396" cy="306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90F48E2-D2F9-6B17-C53C-ED312CF136C6}"/>
              </a:ext>
            </a:extLst>
          </p:cNvPr>
          <p:cNvSpPr txBox="1"/>
          <p:nvPr/>
        </p:nvSpPr>
        <p:spPr>
          <a:xfrm>
            <a:off x="864556" y="65653"/>
            <a:ext cx="52568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600" dirty="0">
                <a:latin typeface="Amasis MT Pro Black" panose="02040A04050005020304" pitchFamily="18" charset="0"/>
                <a:ea typeface="Ebrima" panose="02000000000000000000" pitchFamily="2" charset="0"/>
                <a:cs typeface="Ebrima" panose="02000000000000000000" pitchFamily="2" charset="0"/>
              </a:rPr>
              <a:t>Registrar Office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79594A4-DCF0-8BF9-7878-C1714256E831}"/>
              </a:ext>
            </a:extLst>
          </p:cNvPr>
          <p:cNvSpPr/>
          <p:nvPr/>
        </p:nvSpPr>
        <p:spPr>
          <a:xfrm>
            <a:off x="136973" y="1364339"/>
            <a:ext cx="11874241" cy="450050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2AFC8E-A4EB-9F4C-6204-5B0973D1DE70}"/>
              </a:ext>
            </a:extLst>
          </p:cNvPr>
          <p:cNvSpPr txBox="1"/>
          <p:nvPr/>
        </p:nvSpPr>
        <p:spPr>
          <a:xfrm>
            <a:off x="7551379" y="995007"/>
            <a:ext cx="899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dirty="0">
                <a:solidFill>
                  <a:schemeClr val="bg1">
                    <a:lumMod val="65000"/>
                    <a:lumOff val="35000"/>
                  </a:schemeClr>
                </a:solidFill>
              </a:rPr>
              <a:t>Search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736DF73-4F9D-CE15-0AEF-A783C2972162}"/>
              </a:ext>
            </a:extLst>
          </p:cNvPr>
          <p:cNvSpPr/>
          <p:nvPr/>
        </p:nvSpPr>
        <p:spPr>
          <a:xfrm>
            <a:off x="8433919" y="1010694"/>
            <a:ext cx="3577295" cy="2771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20" name="Picture 19" descr="A logo of a company&#10;&#10;Description automatically generated">
            <a:extLst>
              <a:ext uri="{FF2B5EF4-FFF2-40B4-BE49-F238E27FC236}">
                <a16:creationId xmlns:a16="http://schemas.microsoft.com/office/drawing/2014/main" id="{382E55AE-AC05-E23D-2ABF-F818AE2085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9076" y="-106848"/>
            <a:ext cx="1073491" cy="1073491"/>
          </a:xfrm>
          <a:prstGeom prst="rect">
            <a:avLst/>
          </a:prstGeom>
        </p:spPr>
      </p:pic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338B7B54-DD4E-4D11-96CA-6B8C7EB20242}"/>
              </a:ext>
            </a:extLst>
          </p:cNvPr>
          <p:cNvGraphicFramePr>
            <a:graphicFrameLocks noGrp="1"/>
          </p:cNvGraphicFramePr>
          <p:nvPr/>
        </p:nvGraphicFramePr>
        <p:xfrm>
          <a:off x="407153" y="1580421"/>
          <a:ext cx="11348337" cy="12654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82779">
                  <a:extLst>
                    <a:ext uri="{9D8B030D-6E8A-4147-A177-3AD203B41FA5}">
                      <a16:colId xmlns:a16="http://schemas.microsoft.com/office/drawing/2014/main" val="911782027"/>
                    </a:ext>
                  </a:extLst>
                </a:gridCol>
                <a:gridCol w="3782779">
                  <a:extLst>
                    <a:ext uri="{9D8B030D-6E8A-4147-A177-3AD203B41FA5}">
                      <a16:colId xmlns:a16="http://schemas.microsoft.com/office/drawing/2014/main" val="2332113556"/>
                    </a:ext>
                  </a:extLst>
                </a:gridCol>
                <a:gridCol w="3782779">
                  <a:extLst>
                    <a:ext uri="{9D8B030D-6E8A-4147-A177-3AD203B41FA5}">
                      <a16:colId xmlns:a16="http://schemas.microsoft.com/office/drawing/2014/main" val="697940739"/>
                    </a:ext>
                  </a:extLst>
                </a:gridCol>
              </a:tblGrid>
              <a:tr h="42180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STUDENT ID</a:t>
                      </a:r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NAME</a:t>
                      </a:r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STATUS</a:t>
                      </a:r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6306143"/>
                  </a:ext>
                </a:extLst>
              </a:tr>
              <a:tr h="42180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ABC123</a:t>
                      </a:r>
                    </a:p>
                  </a:txBody>
                  <a:tcP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Juan Dela Cruz</a:t>
                      </a:r>
                    </a:p>
                  </a:txBody>
                  <a:tcP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1094303"/>
                  </a:ext>
                </a:extLst>
              </a:tr>
              <a:tr h="421805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1843883"/>
                  </a:ext>
                </a:extLst>
              </a:tr>
            </a:tbl>
          </a:graphicData>
        </a:graphic>
      </p:graphicFrame>
      <p:sp>
        <p:nvSpPr>
          <p:cNvPr id="25" name="Rectangle: Rounded Corners 24">
            <a:hlinkClick r:id="rId4" action="ppaction://hlinksldjump"/>
            <a:extLst>
              <a:ext uri="{FF2B5EF4-FFF2-40B4-BE49-F238E27FC236}">
                <a16:creationId xmlns:a16="http://schemas.microsoft.com/office/drawing/2014/main" id="{EC1E07DE-F268-4782-81D6-F0732F6A5143}"/>
              </a:ext>
            </a:extLst>
          </p:cNvPr>
          <p:cNvSpPr/>
          <p:nvPr/>
        </p:nvSpPr>
        <p:spPr>
          <a:xfrm>
            <a:off x="5544384" y="814873"/>
            <a:ext cx="2065106" cy="475326"/>
          </a:xfrm>
          <a:prstGeom prst="roundRect">
            <a:avLst/>
          </a:prstGeom>
          <a:solidFill>
            <a:schemeClr val="tx1">
              <a:lumMod val="65000"/>
            </a:schemeClr>
          </a:solidFill>
          <a:ln>
            <a:solidFill>
              <a:schemeClr val="tx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MANAGE USERS</a:t>
            </a:r>
          </a:p>
        </p:txBody>
      </p:sp>
      <p:sp>
        <p:nvSpPr>
          <p:cNvPr id="26" name="Rectangle: Rounded Corners 25">
            <a:hlinkClick r:id="rId5" action="ppaction://hlinksldjump"/>
            <a:extLst>
              <a:ext uri="{FF2B5EF4-FFF2-40B4-BE49-F238E27FC236}">
                <a16:creationId xmlns:a16="http://schemas.microsoft.com/office/drawing/2014/main" id="{6B7320F1-3D5B-47DD-9E2B-BD2D3721C314}"/>
              </a:ext>
            </a:extLst>
          </p:cNvPr>
          <p:cNvSpPr/>
          <p:nvPr/>
        </p:nvSpPr>
        <p:spPr>
          <a:xfrm>
            <a:off x="2987229" y="813817"/>
            <a:ext cx="2517363" cy="475326"/>
          </a:xfrm>
          <a:prstGeom prst="roundRect">
            <a:avLst/>
          </a:prstGeom>
          <a:solidFill>
            <a:schemeClr val="bg2">
              <a:lumMod val="10000"/>
              <a:lumOff val="9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TRANSACTION HISTORY</a:t>
            </a:r>
          </a:p>
        </p:txBody>
      </p:sp>
      <p:sp>
        <p:nvSpPr>
          <p:cNvPr id="27" name="Rectangle: Rounded Corners 26">
            <a:hlinkClick r:id="rId6" action="ppaction://hlinksldjump"/>
            <a:extLst>
              <a:ext uri="{FF2B5EF4-FFF2-40B4-BE49-F238E27FC236}">
                <a16:creationId xmlns:a16="http://schemas.microsoft.com/office/drawing/2014/main" id="{0EB7267D-9537-4205-B23F-068FF83D0A88}"/>
              </a:ext>
            </a:extLst>
          </p:cNvPr>
          <p:cNvSpPr/>
          <p:nvPr/>
        </p:nvSpPr>
        <p:spPr>
          <a:xfrm>
            <a:off x="245445" y="814873"/>
            <a:ext cx="2701992" cy="475326"/>
          </a:xfrm>
          <a:prstGeom prst="roundRect">
            <a:avLst/>
          </a:prstGeom>
          <a:solidFill>
            <a:schemeClr val="bg2">
              <a:lumMod val="10000"/>
              <a:lumOff val="9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MANAGE APPOINTMENTS</a:t>
            </a:r>
          </a:p>
        </p:txBody>
      </p:sp>
      <p:pic>
        <p:nvPicPr>
          <p:cNvPr id="14" name="Graphic 13" descr="User">
            <a:hlinkClick r:id="rId4" action="ppaction://hlinksldjump"/>
            <a:extLst>
              <a:ext uri="{FF2B5EF4-FFF2-40B4-BE49-F238E27FC236}">
                <a16:creationId xmlns:a16="http://schemas.microsoft.com/office/drawing/2014/main" id="{2DF98744-4281-4754-BCA0-B6C77F5A7CC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250463" y="7330"/>
            <a:ext cx="797294" cy="797294"/>
          </a:xfrm>
          <a:prstGeom prst="rect">
            <a:avLst/>
          </a:prstGeom>
        </p:spPr>
      </p:pic>
      <p:sp>
        <p:nvSpPr>
          <p:cNvPr id="2" name="Rectangle: Rounded Corners 1">
            <a:hlinkClick r:id="rId9" action="ppaction://hlinksldjump"/>
            <a:extLst>
              <a:ext uri="{FF2B5EF4-FFF2-40B4-BE49-F238E27FC236}">
                <a16:creationId xmlns:a16="http://schemas.microsoft.com/office/drawing/2014/main" id="{1B13EC54-7570-4E88-906B-57C5C2181975}"/>
              </a:ext>
            </a:extLst>
          </p:cNvPr>
          <p:cNvSpPr/>
          <p:nvPr/>
        </p:nvSpPr>
        <p:spPr>
          <a:xfrm>
            <a:off x="8640147" y="2082499"/>
            <a:ext cx="2528596" cy="261258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RESTRICT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511D13A-1F8C-4B95-BEBA-265309A79591}"/>
              </a:ext>
            </a:extLst>
          </p:cNvPr>
          <p:cNvGrpSpPr/>
          <p:nvPr/>
        </p:nvGrpSpPr>
        <p:grpSpPr>
          <a:xfrm>
            <a:off x="9503223" y="764042"/>
            <a:ext cx="2667754" cy="2024426"/>
            <a:chOff x="9503223" y="764042"/>
            <a:chExt cx="2667754" cy="2024426"/>
          </a:xfrm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9E4B7B0A-8A35-4678-A4C7-A78989DB5114}"/>
                </a:ext>
              </a:extLst>
            </p:cNvPr>
            <p:cNvSpPr/>
            <p:nvPr/>
          </p:nvSpPr>
          <p:spPr>
            <a:xfrm>
              <a:off x="9503223" y="764042"/>
              <a:ext cx="2667754" cy="2024426"/>
            </a:xfrm>
            <a:prstGeom prst="roundRect">
              <a:avLst>
                <a:gd name="adj" fmla="val 2414"/>
              </a:avLst>
            </a:prstGeom>
            <a:solidFill>
              <a:schemeClr val="tx1">
                <a:lumMod val="85000"/>
              </a:schemeClr>
            </a:solidFill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: Rounded Corners 17">
              <a:hlinkClick r:id="rId10" action="ppaction://hlinksldjump"/>
              <a:extLst>
                <a:ext uri="{FF2B5EF4-FFF2-40B4-BE49-F238E27FC236}">
                  <a16:creationId xmlns:a16="http://schemas.microsoft.com/office/drawing/2014/main" id="{9FEF9940-5CBF-400A-A0FD-2CB2EF75BC1F}"/>
                </a:ext>
              </a:extLst>
            </p:cNvPr>
            <p:cNvSpPr/>
            <p:nvPr/>
          </p:nvSpPr>
          <p:spPr>
            <a:xfrm>
              <a:off x="9594283" y="867612"/>
              <a:ext cx="2485634" cy="1208332"/>
            </a:xfrm>
            <a:prstGeom prst="roundRect">
              <a:avLst/>
            </a:prstGeom>
            <a:solidFill>
              <a:schemeClr val="bg2">
                <a:lumMod val="25000"/>
                <a:lumOff val="75000"/>
              </a:schemeClr>
            </a:solidFill>
            <a:ln>
              <a:solidFill>
                <a:schemeClr val="tx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" name="Graphic 18" descr="User">
              <a:hlinkClick r:id="rId10" action="ppaction://hlinksldjump"/>
              <a:extLst>
                <a:ext uri="{FF2B5EF4-FFF2-40B4-BE49-F238E27FC236}">
                  <a16:creationId xmlns:a16="http://schemas.microsoft.com/office/drawing/2014/main" id="{6F834C65-B044-4814-9143-B815372BE0A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9589079" y="1023594"/>
              <a:ext cx="877491" cy="877491"/>
            </a:xfrm>
            <a:prstGeom prst="rect">
              <a:avLst/>
            </a:prstGeom>
          </p:spPr>
        </p:pic>
        <p:sp>
          <p:nvSpPr>
            <p:cNvPr id="22" name="TextBox 21">
              <a:hlinkClick r:id="rId10" action="ppaction://hlinksldjump"/>
              <a:extLst>
                <a:ext uri="{FF2B5EF4-FFF2-40B4-BE49-F238E27FC236}">
                  <a16:creationId xmlns:a16="http://schemas.microsoft.com/office/drawing/2014/main" id="{5938FE3A-063B-4A01-8BA9-BF357F489912}"/>
                </a:ext>
              </a:extLst>
            </p:cNvPr>
            <p:cNvSpPr txBox="1"/>
            <p:nvPr/>
          </p:nvSpPr>
          <p:spPr>
            <a:xfrm>
              <a:off x="10441642" y="1186080"/>
              <a:ext cx="150491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bg1"/>
                  </a:solidFill>
                  <a:latin typeface="Amasis MT Pro Black" panose="02040A04050005020304"/>
                </a:rPr>
                <a:t>ADMIN</a:t>
              </a:r>
              <a:r>
                <a:rPr lang="en-US" dirty="0">
                  <a:solidFill>
                    <a:schemeClr val="bg1"/>
                  </a:solidFill>
                  <a:latin typeface="Amasis MT Pro Black" panose="02040A04050005020304"/>
                </a:rPr>
                <a:t> </a:t>
              </a:r>
            </a:p>
          </p:txBody>
        </p:sp>
      </p:grpSp>
      <p:sp>
        <p:nvSpPr>
          <p:cNvPr id="29" name="Rectangle: Rounded Corners 28">
            <a:hlinkClick r:id="rId11" action="ppaction://hlinksldjump"/>
            <a:extLst>
              <a:ext uri="{FF2B5EF4-FFF2-40B4-BE49-F238E27FC236}">
                <a16:creationId xmlns:a16="http://schemas.microsoft.com/office/drawing/2014/main" id="{ADEC702A-7E38-4827-94D1-215986F49608}"/>
              </a:ext>
            </a:extLst>
          </p:cNvPr>
          <p:cNvSpPr/>
          <p:nvPr/>
        </p:nvSpPr>
        <p:spPr>
          <a:xfrm>
            <a:off x="9678153" y="2130247"/>
            <a:ext cx="2369603" cy="511502"/>
          </a:xfrm>
          <a:prstGeom prst="roundRect">
            <a:avLst/>
          </a:prstGeom>
          <a:solidFill>
            <a:schemeClr val="bg2">
              <a:lumMod val="25000"/>
              <a:lumOff val="75000"/>
            </a:schemeClr>
          </a:solidFill>
          <a:ln>
            <a:solidFill>
              <a:schemeClr val="bg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Graphic 29" descr="Arrow Horizontal U turn">
            <a:hlinkClick r:id="rId11" action="ppaction://hlinksldjump"/>
            <a:extLst>
              <a:ext uri="{FF2B5EF4-FFF2-40B4-BE49-F238E27FC236}">
                <a16:creationId xmlns:a16="http://schemas.microsoft.com/office/drawing/2014/main" id="{591407D7-8D24-4FD2-9DFB-D5094E83FEE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906267" y="2152909"/>
            <a:ext cx="452282" cy="452282"/>
          </a:xfrm>
          <a:prstGeom prst="rect">
            <a:avLst/>
          </a:prstGeom>
        </p:spPr>
      </p:pic>
      <p:sp>
        <p:nvSpPr>
          <p:cNvPr id="31" name="TextBox 30">
            <a:hlinkClick r:id="rId11" action="ppaction://hlinksldjump"/>
            <a:extLst>
              <a:ext uri="{FF2B5EF4-FFF2-40B4-BE49-F238E27FC236}">
                <a16:creationId xmlns:a16="http://schemas.microsoft.com/office/drawing/2014/main" id="{B2E214E0-1B65-4ADF-99E0-34F836ADB952}"/>
              </a:ext>
            </a:extLst>
          </p:cNvPr>
          <p:cNvSpPr txBox="1"/>
          <p:nvPr/>
        </p:nvSpPr>
        <p:spPr>
          <a:xfrm>
            <a:off x="10216469" y="2185943"/>
            <a:ext cx="15335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Amasis MT Pro Black" panose="02040A04050005020304"/>
              </a:rPr>
              <a:t>Log Out</a:t>
            </a:r>
            <a:endParaRPr lang="en-US" dirty="0">
              <a:solidFill>
                <a:schemeClr val="bg1"/>
              </a:solidFill>
              <a:latin typeface="Amasis MT Pro Black" panose="02040A04050005020304"/>
            </a:endParaRPr>
          </a:p>
        </p:txBody>
      </p:sp>
    </p:spTree>
    <p:extLst>
      <p:ext uri="{BB962C8B-B14F-4D97-AF65-F5344CB8AC3E}">
        <p14:creationId xmlns:p14="http://schemas.microsoft.com/office/powerpoint/2010/main" val="381007594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75577D-1896-64FD-E36D-D18A946797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5ECA676-BAE0-0E4A-AF89-EA13F70724BE}"/>
              </a:ext>
            </a:extLst>
          </p:cNvPr>
          <p:cNvSpPr/>
          <p:nvPr/>
        </p:nvSpPr>
        <p:spPr>
          <a:xfrm>
            <a:off x="-41" y="9032"/>
            <a:ext cx="12192000" cy="6858000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0036C16-9949-A5CD-421B-1A81C218262F}"/>
              </a:ext>
            </a:extLst>
          </p:cNvPr>
          <p:cNvSpPr/>
          <p:nvPr/>
        </p:nvSpPr>
        <p:spPr>
          <a:xfrm>
            <a:off x="-41" y="9032"/>
            <a:ext cx="12192041" cy="750250"/>
          </a:xfrm>
          <a:prstGeom prst="rect">
            <a:avLst/>
          </a:prstGeom>
          <a:solidFill>
            <a:srgbClr val="0D45E3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FF14E93-9542-C568-24E7-1EBABFD82673}"/>
              </a:ext>
            </a:extLst>
          </p:cNvPr>
          <p:cNvSpPr/>
          <p:nvPr/>
        </p:nvSpPr>
        <p:spPr>
          <a:xfrm>
            <a:off x="144202" y="243426"/>
            <a:ext cx="319396" cy="306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90F48E2-D2F9-6B17-C53C-ED312CF136C6}"/>
              </a:ext>
            </a:extLst>
          </p:cNvPr>
          <p:cNvSpPr txBox="1"/>
          <p:nvPr/>
        </p:nvSpPr>
        <p:spPr>
          <a:xfrm>
            <a:off x="864556" y="65653"/>
            <a:ext cx="52568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600" dirty="0">
                <a:latin typeface="Amasis MT Pro Black" panose="02040A04050005020304" pitchFamily="18" charset="0"/>
                <a:ea typeface="Ebrima" panose="02000000000000000000" pitchFamily="2" charset="0"/>
                <a:cs typeface="Ebrima" panose="02000000000000000000" pitchFamily="2" charset="0"/>
              </a:rPr>
              <a:t>Registrar Office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79594A4-DCF0-8BF9-7878-C1714256E831}"/>
              </a:ext>
            </a:extLst>
          </p:cNvPr>
          <p:cNvSpPr/>
          <p:nvPr/>
        </p:nvSpPr>
        <p:spPr>
          <a:xfrm>
            <a:off x="144202" y="1364865"/>
            <a:ext cx="11874241" cy="450050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2AFC8E-A4EB-9F4C-6204-5B0973D1DE70}"/>
              </a:ext>
            </a:extLst>
          </p:cNvPr>
          <p:cNvSpPr txBox="1"/>
          <p:nvPr/>
        </p:nvSpPr>
        <p:spPr>
          <a:xfrm>
            <a:off x="7551379" y="995007"/>
            <a:ext cx="899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dirty="0">
                <a:solidFill>
                  <a:schemeClr val="bg1">
                    <a:lumMod val="65000"/>
                    <a:lumOff val="35000"/>
                  </a:schemeClr>
                </a:solidFill>
              </a:rPr>
              <a:t>Search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736DF73-4F9D-CE15-0AEF-A783C2972162}"/>
              </a:ext>
            </a:extLst>
          </p:cNvPr>
          <p:cNvSpPr/>
          <p:nvPr/>
        </p:nvSpPr>
        <p:spPr>
          <a:xfrm>
            <a:off x="8433919" y="1010694"/>
            <a:ext cx="3577295" cy="2771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20" name="Picture 19" descr="A logo of a company&#10;&#10;Description automatically generated">
            <a:extLst>
              <a:ext uri="{FF2B5EF4-FFF2-40B4-BE49-F238E27FC236}">
                <a16:creationId xmlns:a16="http://schemas.microsoft.com/office/drawing/2014/main" id="{382E55AE-AC05-E23D-2ABF-F818AE2085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9076" y="-106848"/>
            <a:ext cx="1073491" cy="1073491"/>
          </a:xfrm>
          <a:prstGeom prst="rect">
            <a:avLst/>
          </a:prstGeom>
        </p:spPr>
      </p:pic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338B7B54-DD4E-4D11-96CA-6B8C7EB20242}"/>
              </a:ext>
            </a:extLst>
          </p:cNvPr>
          <p:cNvGraphicFramePr>
            <a:graphicFrameLocks noGrp="1"/>
          </p:cNvGraphicFramePr>
          <p:nvPr/>
        </p:nvGraphicFramePr>
        <p:xfrm>
          <a:off x="407153" y="1580421"/>
          <a:ext cx="11348337" cy="12654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82779">
                  <a:extLst>
                    <a:ext uri="{9D8B030D-6E8A-4147-A177-3AD203B41FA5}">
                      <a16:colId xmlns:a16="http://schemas.microsoft.com/office/drawing/2014/main" val="911782027"/>
                    </a:ext>
                  </a:extLst>
                </a:gridCol>
                <a:gridCol w="3782779">
                  <a:extLst>
                    <a:ext uri="{9D8B030D-6E8A-4147-A177-3AD203B41FA5}">
                      <a16:colId xmlns:a16="http://schemas.microsoft.com/office/drawing/2014/main" val="2332113556"/>
                    </a:ext>
                  </a:extLst>
                </a:gridCol>
                <a:gridCol w="3782779">
                  <a:extLst>
                    <a:ext uri="{9D8B030D-6E8A-4147-A177-3AD203B41FA5}">
                      <a16:colId xmlns:a16="http://schemas.microsoft.com/office/drawing/2014/main" val="697940739"/>
                    </a:ext>
                  </a:extLst>
                </a:gridCol>
              </a:tblGrid>
              <a:tr h="42180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STUDENT ID</a:t>
                      </a:r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NAME</a:t>
                      </a:r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STATUS</a:t>
                      </a:r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6306143"/>
                  </a:ext>
                </a:extLst>
              </a:tr>
              <a:tr h="42180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ABC123</a:t>
                      </a:r>
                    </a:p>
                  </a:txBody>
                  <a:tcP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Juan Dela Cruz</a:t>
                      </a:r>
                    </a:p>
                  </a:txBody>
                  <a:tcP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1094303"/>
                  </a:ext>
                </a:extLst>
              </a:tr>
              <a:tr h="421805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1843883"/>
                  </a:ext>
                </a:extLst>
              </a:tr>
            </a:tbl>
          </a:graphicData>
        </a:graphic>
      </p:graphicFrame>
      <p:sp>
        <p:nvSpPr>
          <p:cNvPr id="25" name="Rectangle: Rounded Corners 24">
            <a:hlinkClick r:id="rId4" action="ppaction://hlinksldjump"/>
            <a:extLst>
              <a:ext uri="{FF2B5EF4-FFF2-40B4-BE49-F238E27FC236}">
                <a16:creationId xmlns:a16="http://schemas.microsoft.com/office/drawing/2014/main" id="{EC1E07DE-F268-4782-81D6-F0732F6A5143}"/>
              </a:ext>
            </a:extLst>
          </p:cNvPr>
          <p:cNvSpPr/>
          <p:nvPr/>
        </p:nvSpPr>
        <p:spPr>
          <a:xfrm>
            <a:off x="5544384" y="814873"/>
            <a:ext cx="2065106" cy="475326"/>
          </a:xfrm>
          <a:prstGeom prst="roundRect">
            <a:avLst/>
          </a:prstGeom>
          <a:solidFill>
            <a:schemeClr val="tx1">
              <a:lumMod val="65000"/>
            </a:schemeClr>
          </a:solidFill>
          <a:ln>
            <a:solidFill>
              <a:schemeClr val="tx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MANAGE USERS</a:t>
            </a:r>
          </a:p>
        </p:txBody>
      </p:sp>
      <p:sp>
        <p:nvSpPr>
          <p:cNvPr id="26" name="Rectangle: Rounded Corners 25">
            <a:hlinkClick r:id="rId5" action="ppaction://hlinksldjump"/>
            <a:extLst>
              <a:ext uri="{FF2B5EF4-FFF2-40B4-BE49-F238E27FC236}">
                <a16:creationId xmlns:a16="http://schemas.microsoft.com/office/drawing/2014/main" id="{6B7320F1-3D5B-47DD-9E2B-BD2D3721C314}"/>
              </a:ext>
            </a:extLst>
          </p:cNvPr>
          <p:cNvSpPr/>
          <p:nvPr/>
        </p:nvSpPr>
        <p:spPr>
          <a:xfrm>
            <a:off x="2987229" y="813817"/>
            <a:ext cx="2517363" cy="475326"/>
          </a:xfrm>
          <a:prstGeom prst="roundRect">
            <a:avLst/>
          </a:prstGeom>
          <a:solidFill>
            <a:schemeClr val="bg2">
              <a:lumMod val="10000"/>
              <a:lumOff val="9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TRANSACTION HISTORY</a:t>
            </a:r>
          </a:p>
        </p:txBody>
      </p:sp>
      <p:sp>
        <p:nvSpPr>
          <p:cNvPr id="27" name="Rectangle: Rounded Corners 26">
            <a:hlinkClick r:id="rId6" action="ppaction://hlinksldjump"/>
            <a:extLst>
              <a:ext uri="{FF2B5EF4-FFF2-40B4-BE49-F238E27FC236}">
                <a16:creationId xmlns:a16="http://schemas.microsoft.com/office/drawing/2014/main" id="{0EB7267D-9537-4205-B23F-068FF83D0A88}"/>
              </a:ext>
            </a:extLst>
          </p:cNvPr>
          <p:cNvSpPr/>
          <p:nvPr/>
        </p:nvSpPr>
        <p:spPr>
          <a:xfrm>
            <a:off x="245445" y="814873"/>
            <a:ext cx="2701992" cy="475326"/>
          </a:xfrm>
          <a:prstGeom prst="roundRect">
            <a:avLst/>
          </a:prstGeom>
          <a:solidFill>
            <a:schemeClr val="bg2">
              <a:lumMod val="10000"/>
              <a:lumOff val="9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MANAGE APPOINTMENTS</a:t>
            </a:r>
          </a:p>
        </p:txBody>
      </p:sp>
      <p:pic>
        <p:nvPicPr>
          <p:cNvPr id="14" name="Graphic 13" descr="User">
            <a:hlinkClick r:id="rId7" action="ppaction://hlinksldjump"/>
            <a:extLst>
              <a:ext uri="{FF2B5EF4-FFF2-40B4-BE49-F238E27FC236}">
                <a16:creationId xmlns:a16="http://schemas.microsoft.com/office/drawing/2014/main" id="{2DF98744-4281-4754-BCA0-B6C77F5A7CC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250463" y="7330"/>
            <a:ext cx="797294" cy="797294"/>
          </a:xfrm>
          <a:prstGeom prst="rect">
            <a:avLst/>
          </a:prstGeom>
        </p:spPr>
      </p:pic>
      <p:sp>
        <p:nvSpPr>
          <p:cNvPr id="2" name="Rectangle: Rounded Corners 1">
            <a:hlinkClick r:id="rId10" action="ppaction://hlinksldjump"/>
            <a:extLst>
              <a:ext uri="{FF2B5EF4-FFF2-40B4-BE49-F238E27FC236}">
                <a16:creationId xmlns:a16="http://schemas.microsoft.com/office/drawing/2014/main" id="{1B13EC54-7570-4E88-906B-57C5C2181975}"/>
              </a:ext>
            </a:extLst>
          </p:cNvPr>
          <p:cNvSpPr/>
          <p:nvPr/>
        </p:nvSpPr>
        <p:spPr>
          <a:xfrm>
            <a:off x="8630816" y="2082499"/>
            <a:ext cx="2528596" cy="261258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RESTRICTED</a:t>
            </a:r>
          </a:p>
        </p:txBody>
      </p:sp>
    </p:spTree>
    <p:extLst>
      <p:ext uri="{BB962C8B-B14F-4D97-AF65-F5344CB8AC3E}">
        <p14:creationId xmlns:p14="http://schemas.microsoft.com/office/powerpoint/2010/main" val="119893815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75577D-1896-64FD-E36D-D18A946797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5ECA676-BAE0-0E4A-AF89-EA13F70724BE}"/>
              </a:ext>
            </a:extLst>
          </p:cNvPr>
          <p:cNvSpPr/>
          <p:nvPr/>
        </p:nvSpPr>
        <p:spPr>
          <a:xfrm>
            <a:off x="-41" y="9032"/>
            <a:ext cx="12192000" cy="6858000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0036C16-9949-A5CD-421B-1A81C218262F}"/>
              </a:ext>
            </a:extLst>
          </p:cNvPr>
          <p:cNvSpPr/>
          <p:nvPr/>
        </p:nvSpPr>
        <p:spPr>
          <a:xfrm>
            <a:off x="-41" y="9032"/>
            <a:ext cx="12192041" cy="750250"/>
          </a:xfrm>
          <a:prstGeom prst="rect">
            <a:avLst/>
          </a:prstGeom>
          <a:solidFill>
            <a:srgbClr val="0D45E3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FF14E93-9542-C568-24E7-1EBABFD82673}"/>
              </a:ext>
            </a:extLst>
          </p:cNvPr>
          <p:cNvSpPr/>
          <p:nvPr/>
        </p:nvSpPr>
        <p:spPr>
          <a:xfrm>
            <a:off x="144202" y="243426"/>
            <a:ext cx="319396" cy="306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90F48E2-D2F9-6B17-C53C-ED312CF136C6}"/>
              </a:ext>
            </a:extLst>
          </p:cNvPr>
          <p:cNvSpPr txBox="1"/>
          <p:nvPr/>
        </p:nvSpPr>
        <p:spPr>
          <a:xfrm>
            <a:off x="864556" y="65653"/>
            <a:ext cx="52568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600" dirty="0">
                <a:latin typeface="Amasis MT Pro Black" panose="02040A04050005020304" pitchFamily="18" charset="0"/>
                <a:ea typeface="Ebrima" panose="02000000000000000000" pitchFamily="2" charset="0"/>
                <a:cs typeface="Ebrima" panose="02000000000000000000" pitchFamily="2" charset="0"/>
              </a:rPr>
              <a:t>Registrar Office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79594A4-DCF0-8BF9-7878-C1714256E831}"/>
              </a:ext>
            </a:extLst>
          </p:cNvPr>
          <p:cNvSpPr/>
          <p:nvPr/>
        </p:nvSpPr>
        <p:spPr>
          <a:xfrm>
            <a:off x="144202" y="1364865"/>
            <a:ext cx="11874241" cy="450050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2AFC8E-A4EB-9F4C-6204-5B0973D1DE70}"/>
              </a:ext>
            </a:extLst>
          </p:cNvPr>
          <p:cNvSpPr txBox="1"/>
          <p:nvPr/>
        </p:nvSpPr>
        <p:spPr>
          <a:xfrm>
            <a:off x="7551379" y="995007"/>
            <a:ext cx="899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dirty="0">
                <a:solidFill>
                  <a:schemeClr val="bg1">
                    <a:lumMod val="65000"/>
                    <a:lumOff val="35000"/>
                  </a:schemeClr>
                </a:solidFill>
              </a:rPr>
              <a:t>Search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736DF73-4F9D-CE15-0AEF-A783C2972162}"/>
              </a:ext>
            </a:extLst>
          </p:cNvPr>
          <p:cNvSpPr/>
          <p:nvPr/>
        </p:nvSpPr>
        <p:spPr>
          <a:xfrm>
            <a:off x="8433919" y="1010694"/>
            <a:ext cx="3577295" cy="2771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20" name="Picture 19" descr="A logo of a company&#10;&#10;Description automatically generated">
            <a:extLst>
              <a:ext uri="{FF2B5EF4-FFF2-40B4-BE49-F238E27FC236}">
                <a16:creationId xmlns:a16="http://schemas.microsoft.com/office/drawing/2014/main" id="{382E55AE-AC05-E23D-2ABF-F818AE2085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9076" y="-106848"/>
            <a:ext cx="1073491" cy="1073491"/>
          </a:xfrm>
          <a:prstGeom prst="rect">
            <a:avLst/>
          </a:prstGeom>
        </p:spPr>
      </p:pic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338B7B54-DD4E-4D11-96CA-6B8C7EB20242}"/>
              </a:ext>
            </a:extLst>
          </p:cNvPr>
          <p:cNvGraphicFramePr>
            <a:graphicFrameLocks noGrp="1"/>
          </p:cNvGraphicFramePr>
          <p:nvPr/>
        </p:nvGraphicFramePr>
        <p:xfrm>
          <a:off x="407153" y="1580421"/>
          <a:ext cx="11348337" cy="12654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82779">
                  <a:extLst>
                    <a:ext uri="{9D8B030D-6E8A-4147-A177-3AD203B41FA5}">
                      <a16:colId xmlns:a16="http://schemas.microsoft.com/office/drawing/2014/main" val="911782027"/>
                    </a:ext>
                  </a:extLst>
                </a:gridCol>
                <a:gridCol w="3782779">
                  <a:extLst>
                    <a:ext uri="{9D8B030D-6E8A-4147-A177-3AD203B41FA5}">
                      <a16:colId xmlns:a16="http://schemas.microsoft.com/office/drawing/2014/main" val="2332113556"/>
                    </a:ext>
                  </a:extLst>
                </a:gridCol>
                <a:gridCol w="3782779">
                  <a:extLst>
                    <a:ext uri="{9D8B030D-6E8A-4147-A177-3AD203B41FA5}">
                      <a16:colId xmlns:a16="http://schemas.microsoft.com/office/drawing/2014/main" val="697940739"/>
                    </a:ext>
                  </a:extLst>
                </a:gridCol>
              </a:tblGrid>
              <a:tr h="42180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STUDENT ID</a:t>
                      </a:r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NAME</a:t>
                      </a:r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STATUS</a:t>
                      </a:r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6306143"/>
                  </a:ext>
                </a:extLst>
              </a:tr>
              <a:tr h="42180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ABC123</a:t>
                      </a:r>
                    </a:p>
                  </a:txBody>
                  <a:tcP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Juan Dela Cruz</a:t>
                      </a:r>
                    </a:p>
                  </a:txBody>
                  <a:tcP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1094303"/>
                  </a:ext>
                </a:extLst>
              </a:tr>
              <a:tr h="421805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1843883"/>
                  </a:ext>
                </a:extLst>
              </a:tr>
            </a:tbl>
          </a:graphicData>
        </a:graphic>
      </p:graphicFrame>
      <p:sp>
        <p:nvSpPr>
          <p:cNvPr id="25" name="Rectangle: Rounded Corners 24">
            <a:hlinkClick r:id="rId4" action="ppaction://hlinksldjump"/>
            <a:extLst>
              <a:ext uri="{FF2B5EF4-FFF2-40B4-BE49-F238E27FC236}">
                <a16:creationId xmlns:a16="http://schemas.microsoft.com/office/drawing/2014/main" id="{EC1E07DE-F268-4782-81D6-F0732F6A5143}"/>
              </a:ext>
            </a:extLst>
          </p:cNvPr>
          <p:cNvSpPr/>
          <p:nvPr/>
        </p:nvSpPr>
        <p:spPr>
          <a:xfrm>
            <a:off x="5544384" y="814873"/>
            <a:ext cx="2065106" cy="475326"/>
          </a:xfrm>
          <a:prstGeom prst="roundRect">
            <a:avLst/>
          </a:prstGeom>
          <a:solidFill>
            <a:schemeClr val="tx1">
              <a:lumMod val="65000"/>
            </a:schemeClr>
          </a:solidFill>
          <a:ln>
            <a:solidFill>
              <a:schemeClr val="tx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MANAGE USERS</a:t>
            </a:r>
          </a:p>
        </p:txBody>
      </p:sp>
      <p:sp>
        <p:nvSpPr>
          <p:cNvPr id="26" name="Rectangle: Rounded Corners 25">
            <a:hlinkClick r:id="rId5" action="ppaction://hlinksldjump"/>
            <a:extLst>
              <a:ext uri="{FF2B5EF4-FFF2-40B4-BE49-F238E27FC236}">
                <a16:creationId xmlns:a16="http://schemas.microsoft.com/office/drawing/2014/main" id="{6B7320F1-3D5B-47DD-9E2B-BD2D3721C314}"/>
              </a:ext>
            </a:extLst>
          </p:cNvPr>
          <p:cNvSpPr/>
          <p:nvPr/>
        </p:nvSpPr>
        <p:spPr>
          <a:xfrm>
            <a:off x="2987229" y="813817"/>
            <a:ext cx="2517363" cy="475326"/>
          </a:xfrm>
          <a:prstGeom prst="roundRect">
            <a:avLst/>
          </a:prstGeom>
          <a:solidFill>
            <a:schemeClr val="bg2">
              <a:lumMod val="10000"/>
              <a:lumOff val="9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TRANSACTION HISTORY</a:t>
            </a:r>
          </a:p>
        </p:txBody>
      </p:sp>
      <p:sp>
        <p:nvSpPr>
          <p:cNvPr id="27" name="Rectangle: Rounded Corners 26">
            <a:hlinkClick r:id="rId6" action="ppaction://hlinksldjump"/>
            <a:extLst>
              <a:ext uri="{FF2B5EF4-FFF2-40B4-BE49-F238E27FC236}">
                <a16:creationId xmlns:a16="http://schemas.microsoft.com/office/drawing/2014/main" id="{0EB7267D-9537-4205-B23F-068FF83D0A88}"/>
              </a:ext>
            </a:extLst>
          </p:cNvPr>
          <p:cNvSpPr/>
          <p:nvPr/>
        </p:nvSpPr>
        <p:spPr>
          <a:xfrm>
            <a:off x="245445" y="814873"/>
            <a:ext cx="2701992" cy="475326"/>
          </a:xfrm>
          <a:prstGeom prst="roundRect">
            <a:avLst/>
          </a:prstGeom>
          <a:solidFill>
            <a:schemeClr val="bg2">
              <a:lumMod val="10000"/>
              <a:lumOff val="9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MANAGE APPOINTMENTS</a:t>
            </a:r>
          </a:p>
        </p:txBody>
      </p:sp>
      <p:pic>
        <p:nvPicPr>
          <p:cNvPr id="14" name="Graphic 13" descr="User">
            <a:hlinkClick r:id="rId7" action="ppaction://hlinksldjump"/>
            <a:extLst>
              <a:ext uri="{FF2B5EF4-FFF2-40B4-BE49-F238E27FC236}">
                <a16:creationId xmlns:a16="http://schemas.microsoft.com/office/drawing/2014/main" id="{2DF98744-4281-4754-BCA0-B6C77F5A7CC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250463" y="7330"/>
            <a:ext cx="797294" cy="797294"/>
          </a:xfrm>
          <a:prstGeom prst="rect">
            <a:avLst/>
          </a:prstGeom>
        </p:spPr>
      </p:pic>
      <p:sp>
        <p:nvSpPr>
          <p:cNvPr id="2" name="Rectangle: Rounded Corners 1">
            <a:hlinkClick r:id="rId10" action="ppaction://hlinksldjump"/>
            <a:extLst>
              <a:ext uri="{FF2B5EF4-FFF2-40B4-BE49-F238E27FC236}">
                <a16:creationId xmlns:a16="http://schemas.microsoft.com/office/drawing/2014/main" id="{1B13EC54-7570-4E88-906B-57C5C2181975}"/>
              </a:ext>
            </a:extLst>
          </p:cNvPr>
          <p:cNvSpPr/>
          <p:nvPr/>
        </p:nvSpPr>
        <p:spPr>
          <a:xfrm>
            <a:off x="8630816" y="2082499"/>
            <a:ext cx="2528596" cy="261258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RESTRICTED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F418329-42B5-4DF3-8EA7-B0BFF47FB1F4}"/>
              </a:ext>
            </a:extLst>
          </p:cNvPr>
          <p:cNvGrpSpPr/>
          <p:nvPr/>
        </p:nvGrpSpPr>
        <p:grpSpPr>
          <a:xfrm>
            <a:off x="9503223" y="764042"/>
            <a:ext cx="2667754" cy="2024426"/>
            <a:chOff x="9503223" y="764042"/>
            <a:chExt cx="2667754" cy="2024426"/>
          </a:xfrm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68EC69F9-E776-436B-AC91-E7EF3E583E46}"/>
                </a:ext>
              </a:extLst>
            </p:cNvPr>
            <p:cNvSpPr/>
            <p:nvPr/>
          </p:nvSpPr>
          <p:spPr>
            <a:xfrm>
              <a:off x="9503223" y="764042"/>
              <a:ext cx="2667754" cy="2024426"/>
            </a:xfrm>
            <a:prstGeom prst="roundRect">
              <a:avLst>
                <a:gd name="adj" fmla="val 2414"/>
              </a:avLst>
            </a:prstGeom>
            <a:solidFill>
              <a:schemeClr val="tx1">
                <a:lumMod val="85000"/>
              </a:schemeClr>
            </a:solidFill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: Rounded Corners 17">
              <a:hlinkClick r:id="rId11" action="ppaction://hlinksldjump"/>
              <a:extLst>
                <a:ext uri="{FF2B5EF4-FFF2-40B4-BE49-F238E27FC236}">
                  <a16:creationId xmlns:a16="http://schemas.microsoft.com/office/drawing/2014/main" id="{D4FF367B-6F36-40D7-AA35-C4A31549BF37}"/>
                </a:ext>
              </a:extLst>
            </p:cNvPr>
            <p:cNvSpPr/>
            <p:nvPr/>
          </p:nvSpPr>
          <p:spPr>
            <a:xfrm>
              <a:off x="9594283" y="867612"/>
              <a:ext cx="2485634" cy="1208332"/>
            </a:xfrm>
            <a:prstGeom prst="roundRect">
              <a:avLst/>
            </a:prstGeom>
            <a:solidFill>
              <a:schemeClr val="bg2">
                <a:lumMod val="25000"/>
                <a:lumOff val="75000"/>
              </a:schemeClr>
            </a:solidFill>
            <a:ln>
              <a:solidFill>
                <a:schemeClr val="tx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" name="Graphic 18" descr="User">
              <a:hlinkClick r:id="rId11" action="ppaction://hlinksldjump"/>
              <a:extLst>
                <a:ext uri="{FF2B5EF4-FFF2-40B4-BE49-F238E27FC236}">
                  <a16:creationId xmlns:a16="http://schemas.microsoft.com/office/drawing/2014/main" id="{AF2FB7C5-C3DE-425E-B165-565917CA6BD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589079" y="1023594"/>
              <a:ext cx="877491" cy="877491"/>
            </a:xfrm>
            <a:prstGeom prst="rect">
              <a:avLst/>
            </a:prstGeom>
          </p:spPr>
        </p:pic>
        <p:sp>
          <p:nvSpPr>
            <p:cNvPr id="22" name="TextBox 21">
              <a:hlinkClick r:id="rId11" action="ppaction://hlinksldjump"/>
              <a:extLst>
                <a:ext uri="{FF2B5EF4-FFF2-40B4-BE49-F238E27FC236}">
                  <a16:creationId xmlns:a16="http://schemas.microsoft.com/office/drawing/2014/main" id="{C226C2F7-FF5A-4545-A598-2F5D27B35864}"/>
                </a:ext>
              </a:extLst>
            </p:cNvPr>
            <p:cNvSpPr txBox="1"/>
            <p:nvPr/>
          </p:nvSpPr>
          <p:spPr>
            <a:xfrm>
              <a:off x="10441642" y="1186080"/>
              <a:ext cx="150491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bg1"/>
                  </a:solidFill>
                  <a:latin typeface="Amasis MT Pro Black" panose="02040A04050005020304"/>
                </a:rPr>
                <a:t>ADMIN</a:t>
              </a:r>
              <a:r>
                <a:rPr lang="en-US" dirty="0">
                  <a:solidFill>
                    <a:schemeClr val="bg1"/>
                  </a:solidFill>
                  <a:latin typeface="Amasis MT Pro Black" panose="02040A04050005020304"/>
                </a:rPr>
                <a:t> </a:t>
              </a:r>
            </a:p>
          </p:txBody>
        </p:sp>
      </p:grpSp>
      <p:sp>
        <p:nvSpPr>
          <p:cNvPr id="29" name="Rectangle: Rounded Corners 28">
            <a:hlinkClick r:id="rId12" action="ppaction://hlinksldjump"/>
            <a:extLst>
              <a:ext uri="{FF2B5EF4-FFF2-40B4-BE49-F238E27FC236}">
                <a16:creationId xmlns:a16="http://schemas.microsoft.com/office/drawing/2014/main" id="{E706404C-BD2F-4DFC-B32D-EB89DAA81429}"/>
              </a:ext>
            </a:extLst>
          </p:cNvPr>
          <p:cNvSpPr/>
          <p:nvPr/>
        </p:nvSpPr>
        <p:spPr>
          <a:xfrm>
            <a:off x="9678153" y="2130247"/>
            <a:ext cx="2369603" cy="511502"/>
          </a:xfrm>
          <a:prstGeom prst="roundRect">
            <a:avLst/>
          </a:prstGeom>
          <a:solidFill>
            <a:schemeClr val="bg2">
              <a:lumMod val="25000"/>
              <a:lumOff val="75000"/>
            </a:schemeClr>
          </a:solidFill>
          <a:ln>
            <a:solidFill>
              <a:schemeClr val="bg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Graphic 29" descr="Arrow Horizontal U turn">
            <a:hlinkClick r:id="rId12" action="ppaction://hlinksldjump"/>
            <a:extLst>
              <a:ext uri="{FF2B5EF4-FFF2-40B4-BE49-F238E27FC236}">
                <a16:creationId xmlns:a16="http://schemas.microsoft.com/office/drawing/2014/main" id="{D4397680-BE28-40A0-8AD7-2B7384BC936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906267" y="2152909"/>
            <a:ext cx="452282" cy="452282"/>
          </a:xfrm>
          <a:prstGeom prst="rect">
            <a:avLst/>
          </a:prstGeom>
        </p:spPr>
      </p:pic>
      <p:sp>
        <p:nvSpPr>
          <p:cNvPr id="31" name="TextBox 30">
            <a:hlinkClick r:id="rId12" action="ppaction://hlinksldjump"/>
            <a:extLst>
              <a:ext uri="{FF2B5EF4-FFF2-40B4-BE49-F238E27FC236}">
                <a16:creationId xmlns:a16="http://schemas.microsoft.com/office/drawing/2014/main" id="{63EAE200-AAA4-4C33-BD62-96EB1AF00B0C}"/>
              </a:ext>
            </a:extLst>
          </p:cNvPr>
          <p:cNvSpPr txBox="1"/>
          <p:nvPr/>
        </p:nvSpPr>
        <p:spPr>
          <a:xfrm>
            <a:off x="10216469" y="2185943"/>
            <a:ext cx="15335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Amasis MT Pro Black" panose="02040A04050005020304"/>
              </a:rPr>
              <a:t>Log Out</a:t>
            </a:r>
            <a:endParaRPr lang="en-US" dirty="0">
              <a:solidFill>
                <a:schemeClr val="bg1"/>
              </a:solidFill>
              <a:latin typeface="Amasis MT Pro Black" panose="02040A04050005020304"/>
            </a:endParaRPr>
          </a:p>
        </p:txBody>
      </p:sp>
    </p:spTree>
    <p:extLst>
      <p:ext uri="{BB962C8B-B14F-4D97-AF65-F5344CB8AC3E}">
        <p14:creationId xmlns:p14="http://schemas.microsoft.com/office/powerpoint/2010/main" val="339450577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75577D-1896-64FD-E36D-D18A946797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5ECA676-BAE0-0E4A-AF89-EA13F70724BE}"/>
              </a:ext>
            </a:extLst>
          </p:cNvPr>
          <p:cNvSpPr/>
          <p:nvPr/>
        </p:nvSpPr>
        <p:spPr>
          <a:xfrm>
            <a:off x="-41" y="9032"/>
            <a:ext cx="12192000" cy="6858000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0036C16-9949-A5CD-421B-1A81C218262F}"/>
              </a:ext>
            </a:extLst>
          </p:cNvPr>
          <p:cNvSpPr/>
          <p:nvPr/>
        </p:nvSpPr>
        <p:spPr>
          <a:xfrm>
            <a:off x="-41" y="9032"/>
            <a:ext cx="12192041" cy="750250"/>
          </a:xfrm>
          <a:prstGeom prst="rect">
            <a:avLst/>
          </a:prstGeom>
          <a:solidFill>
            <a:srgbClr val="0D45E3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FF14E93-9542-C568-24E7-1EBABFD82673}"/>
              </a:ext>
            </a:extLst>
          </p:cNvPr>
          <p:cNvSpPr/>
          <p:nvPr/>
        </p:nvSpPr>
        <p:spPr>
          <a:xfrm>
            <a:off x="144202" y="243426"/>
            <a:ext cx="319396" cy="306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90F48E2-D2F9-6B17-C53C-ED312CF136C6}"/>
              </a:ext>
            </a:extLst>
          </p:cNvPr>
          <p:cNvSpPr txBox="1"/>
          <p:nvPr/>
        </p:nvSpPr>
        <p:spPr>
          <a:xfrm>
            <a:off x="864556" y="65653"/>
            <a:ext cx="52568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600" dirty="0">
                <a:latin typeface="Amasis MT Pro Black" panose="02040A04050005020304" pitchFamily="18" charset="0"/>
                <a:ea typeface="Ebrima" panose="02000000000000000000" pitchFamily="2" charset="0"/>
                <a:cs typeface="Ebrima" panose="02000000000000000000" pitchFamily="2" charset="0"/>
              </a:rPr>
              <a:t>Registrar Office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79594A4-DCF0-8BF9-7878-C1714256E831}"/>
              </a:ext>
            </a:extLst>
          </p:cNvPr>
          <p:cNvSpPr/>
          <p:nvPr/>
        </p:nvSpPr>
        <p:spPr>
          <a:xfrm>
            <a:off x="144202" y="1364865"/>
            <a:ext cx="11874241" cy="450050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2AFC8E-A4EB-9F4C-6204-5B0973D1DE70}"/>
              </a:ext>
            </a:extLst>
          </p:cNvPr>
          <p:cNvSpPr txBox="1"/>
          <p:nvPr/>
        </p:nvSpPr>
        <p:spPr>
          <a:xfrm>
            <a:off x="7551379" y="995007"/>
            <a:ext cx="899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dirty="0">
                <a:solidFill>
                  <a:schemeClr val="bg1">
                    <a:lumMod val="65000"/>
                    <a:lumOff val="35000"/>
                  </a:schemeClr>
                </a:solidFill>
              </a:rPr>
              <a:t>Search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736DF73-4F9D-CE15-0AEF-A783C2972162}"/>
              </a:ext>
            </a:extLst>
          </p:cNvPr>
          <p:cNvSpPr/>
          <p:nvPr/>
        </p:nvSpPr>
        <p:spPr>
          <a:xfrm>
            <a:off x="8433919" y="1010694"/>
            <a:ext cx="3577295" cy="2771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20" name="Picture 19" descr="A logo of a company&#10;&#10;Description automatically generated">
            <a:extLst>
              <a:ext uri="{FF2B5EF4-FFF2-40B4-BE49-F238E27FC236}">
                <a16:creationId xmlns:a16="http://schemas.microsoft.com/office/drawing/2014/main" id="{382E55AE-AC05-E23D-2ABF-F818AE2085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9076" y="-106848"/>
            <a:ext cx="1073491" cy="1073491"/>
          </a:xfrm>
          <a:prstGeom prst="rect">
            <a:avLst/>
          </a:prstGeom>
        </p:spPr>
      </p:pic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338B7B54-DD4E-4D11-96CA-6B8C7EB20242}"/>
              </a:ext>
            </a:extLst>
          </p:cNvPr>
          <p:cNvGraphicFramePr>
            <a:graphicFrameLocks noGrp="1"/>
          </p:cNvGraphicFramePr>
          <p:nvPr/>
        </p:nvGraphicFramePr>
        <p:xfrm>
          <a:off x="407153" y="1580421"/>
          <a:ext cx="11348337" cy="12654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82779">
                  <a:extLst>
                    <a:ext uri="{9D8B030D-6E8A-4147-A177-3AD203B41FA5}">
                      <a16:colId xmlns:a16="http://schemas.microsoft.com/office/drawing/2014/main" val="911782027"/>
                    </a:ext>
                  </a:extLst>
                </a:gridCol>
                <a:gridCol w="3782779">
                  <a:extLst>
                    <a:ext uri="{9D8B030D-6E8A-4147-A177-3AD203B41FA5}">
                      <a16:colId xmlns:a16="http://schemas.microsoft.com/office/drawing/2014/main" val="2332113556"/>
                    </a:ext>
                  </a:extLst>
                </a:gridCol>
                <a:gridCol w="3782779">
                  <a:extLst>
                    <a:ext uri="{9D8B030D-6E8A-4147-A177-3AD203B41FA5}">
                      <a16:colId xmlns:a16="http://schemas.microsoft.com/office/drawing/2014/main" val="697940739"/>
                    </a:ext>
                  </a:extLst>
                </a:gridCol>
              </a:tblGrid>
              <a:tr h="42180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STUDENT ID</a:t>
                      </a:r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NAME</a:t>
                      </a:r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STATUS</a:t>
                      </a:r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6306143"/>
                  </a:ext>
                </a:extLst>
              </a:tr>
              <a:tr h="42180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ABC123</a:t>
                      </a:r>
                    </a:p>
                  </a:txBody>
                  <a:tcP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Juan Dela Cruz</a:t>
                      </a:r>
                    </a:p>
                  </a:txBody>
                  <a:tcP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1094303"/>
                  </a:ext>
                </a:extLst>
              </a:tr>
              <a:tr h="421805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1843883"/>
                  </a:ext>
                </a:extLst>
              </a:tr>
            </a:tbl>
          </a:graphicData>
        </a:graphic>
      </p:graphicFrame>
      <p:sp>
        <p:nvSpPr>
          <p:cNvPr id="25" name="Rectangle: Rounded Corners 24">
            <a:hlinkClick r:id="rId4" action="ppaction://hlinksldjump"/>
            <a:extLst>
              <a:ext uri="{FF2B5EF4-FFF2-40B4-BE49-F238E27FC236}">
                <a16:creationId xmlns:a16="http://schemas.microsoft.com/office/drawing/2014/main" id="{EC1E07DE-F268-4782-81D6-F0732F6A5143}"/>
              </a:ext>
            </a:extLst>
          </p:cNvPr>
          <p:cNvSpPr/>
          <p:nvPr/>
        </p:nvSpPr>
        <p:spPr>
          <a:xfrm>
            <a:off x="5544384" y="814873"/>
            <a:ext cx="2065106" cy="475326"/>
          </a:xfrm>
          <a:prstGeom prst="roundRect">
            <a:avLst/>
          </a:prstGeom>
          <a:solidFill>
            <a:schemeClr val="tx1">
              <a:lumMod val="65000"/>
            </a:schemeClr>
          </a:solidFill>
          <a:ln>
            <a:solidFill>
              <a:schemeClr val="tx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MANAGE USERS</a:t>
            </a:r>
          </a:p>
        </p:txBody>
      </p:sp>
      <p:sp>
        <p:nvSpPr>
          <p:cNvPr id="26" name="Rectangle: Rounded Corners 25">
            <a:hlinkClick r:id="rId5" action="ppaction://hlinksldjump"/>
            <a:extLst>
              <a:ext uri="{FF2B5EF4-FFF2-40B4-BE49-F238E27FC236}">
                <a16:creationId xmlns:a16="http://schemas.microsoft.com/office/drawing/2014/main" id="{6B7320F1-3D5B-47DD-9E2B-BD2D3721C314}"/>
              </a:ext>
            </a:extLst>
          </p:cNvPr>
          <p:cNvSpPr/>
          <p:nvPr/>
        </p:nvSpPr>
        <p:spPr>
          <a:xfrm>
            <a:off x="2987229" y="813817"/>
            <a:ext cx="2517363" cy="475326"/>
          </a:xfrm>
          <a:prstGeom prst="roundRect">
            <a:avLst/>
          </a:prstGeom>
          <a:solidFill>
            <a:schemeClr val="bg2">
              <a:lumMod val="10000"/>
              <a:lumOff val="9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TRANSACTION HISTORY</a:t>
            </a:r>
          </a:p>
        </p:txBody>
      </p:sp>
      <p:sp>
        <p:nvSpPr>
          <p:cNvPr id="27" name="Rectangle: Rounded Corners 26">
            <a:hlinkClick r:id="rId6" action="ppaction://hlinksldjump"/>
            <a:extLst>
              <a:ext uri="{FF2B5EF4-FFF2-40B4-BE49-F238E27FC236}">
                <a16:creationId xmlns:a16="http://schemas.microsoft.com/office/drawing/2014/main" id="{0EB7267D-9537-4205-B23F-068FF83D0A88}"/>
              </a:ext>
            </a:extLst>
          </p:cNvPr>
          <p:cNvSpPr/>
          <p:nvPr/>
        </p:nvSpPr>
        <p:spPr>
          <a:xfrm>
            <a:off x="245445" y="814873"/>
            <a:ext cx="2701992" cy="475326"/>
          </a:xfrm>
          <a:prstGeom prst="roundRect">
            <a:avLst/>
          </a:prstGeom>
          <a:solidFill>
            <a:schemeClr val="bg2">
              <a:lumMod val="10000"/>
              <a:lumOff val="9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MANAGE APPOINTMENTS</a:t>
            </a:r>
          </a:p>
        </p:txBody>
      </p:sp>
      <p:pic>
        <p:nvPicPr>
          <p:cNvPr id="14" name="Graphic 13" descr="User">
            <a:hlinkClick r:id="rId7" action="ppaction://hlinksldjump"/>
            <a:extLst>
              <a:ext uri="{FF2B5EF4-FFF2-40B4-BE49-F238E27FC236}">
                <a16:creationId xmlns:a16="http://schemas.microsoft.com/office/drawing/2014/main" id="{2DF98744-4281-4754-BCA0-B6C77F5A7CC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250463" y="7330"/>
            <a:ext cx="797294" cy="797294"/>
          </a:xfrm>
          <a:prstGeom prst="rect">
            <a:avLst/>
          </a:prstGeom>
        </p:spPr>
      </p:pic>
      <p:sp>
        <p:nvSpPr>
          <p:cNvPr id="2" name="Rectangle: Rounded Corners 1">
            <a:hlinkClick r:id="rId10" action="ppaction://hlinksldjump"/>
            <a:extLst>
              <a:ext uri="{FF2B5EF4-FFF2-40B4-BE49-F238E27FC236}">
                <a16:creationId xmlns:a16="http://schemas.microsoft.com/office/drawing/2014/main" id="{1B13EC54-7570-4E88-906B-57C5C2181975}"/>
              </a:ext>
            </a:extLst>
          </p:cNvPr>
          <p:cNvSpPr/>
          <p:nvPr/>
        </p:nvSpPr>
        <p:spPr>
          <a:xfrm>
            <a:off x="8630816" y="2082499"/>
            <a:ext cx="2528596" cy="261258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RESTRICTED</a:t>
            </a:r>
          </a:p>
        </p:txBody>
      </p:sp>
      <p:sp>
        <p:nvSpPr>
          <p:cNvPr id="16" name="Rectangle: Rounded Corners 15">
            <a:hlinkClick r:id="rId4" action="ppaction://hlinksldjump"/>
            <a:extLst>
              <a:ext uri="{FF2B5EF4-FFF2-40B4-BE49-F238E27FC236}">
                <a16:creationId xmlns:a16="http://schemas.microsoft.com/office/drawing/2014/main" id="{B8FD468D-C31A-491F-8B62-3CF4385C95FB}"/>
              </a:ext>
            </a:extLst>
          </p:cNvPr>
          <p:cNvSpPr/>
          <p:nvPr/>
        </p:nvSpPr>
        <p:spPr>
          <a:xfrm>
            <a:off x="8630816" y="2343757"/>
            <a:ext cx="2528596" cy="261258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UNRESTRICT</a:t>
            </a:r>
          </a:p>
        </p:txBody>
      </p:sp>
    </p:spTree>
    <p:extLst>
      <p:ext uri="{BB962C8B-B14F-4D97-AF65-F5344CB8AC3E}">
        <p14:creationId xmlns:p14="http://schemas.microsoft.com/office/powerpoint/2010/main" val="165241738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75577D-1896-64FD-E36D-D18A946797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5ECA676-BAE0-0E4A-AF89-EA13F70724BE}"/>
              </a:ext>
            </a:extLst>
          </p:cNvPr>
          <p:cNvSpPr/>
          <p:nvPr/>
        </p:nvSpPr>
        <p:spPr>
          <a:xfrm>
            <a:off x="-41" y="9032"/>
            <a:ext cx="12192000" cy="6858000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0036C16-9949-A5CD-421B-1A81C218262F}"/>
              </a:ext>
            </a:extLst>
          </p:cNvPr>
          <p:cNvSpPr/>
          <p:nvPr/>
        </p:nvSpPr>
        <p:spPr>
          <a:xfrm>
            <a:off x="-41" y="9032"/>
            <a:ext cx="12192041" cy="750250"/>
          </a:xfrm>
          <a:prstGeom prst="rect">
            <a:avLst/>
          </a:prstGeom>
          <a:solidFill>
            <a:srgbClr val="0D45E3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FF14E93-9542-C568-24E7-1EBABFD82673}"/>
              </a:ext>
            </a:extLst>
          </p:cNvPr>
          <p:cNvSpPr/>
          <p:nvPr/>
        </p:nvSpPr>
        <p:spPr>
          <a:xfrm>
            <a:off x="144202" y="243426"/>
            <a:ext cx="319396" cy="306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90F48E2-D2F9-6B17-C53C-ED312CF136C6}"/>
              </a:ext>
            </a:extLst>
          </p:cNvPr>
          <p:cNvSpPr txBox="1"/>
          <p:nvPr/>
        </p:nvSpPr>
        <p:spPr>
          <a:xfrm>
            <a:off x="864556" y="65653"/>
            <a:ext cx="52568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600" dirty="0">
                <a:latin typeface="Amasis MT Pro Black" panose="02040A04050005020304" pitchFamily="18" charset="0"/>
                <a:ea typeface="Ebrima" panose="02000000000000000000" pitchFamily="2" charset="0"/>
                <a:cs typeface="Ebrima" panose="02000000000000000000" pitchFamily="2" charset="0"/>
              </a:rPr>
              <a:t>Registrar Office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79594A4-DCF0-8BF9-7878-C1714256E831}"/>
              </a:ext>
            </a:extLst>
          </p:cNvPr>
          <p:cNvSpPr/>
          <p:nvPr/>
        </p:nvSpPr>
        <p:spPr>
          <a:xfrm>
            <a:off x="144202" y="1364865"/>
            <a:ext cx="11874241" cy="450050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2AFC8E-A4EB-9F4C-6204-5B0973D1DE70}"/>
              </a:ext>
            </a:extLst>
          </p:cNvPr>
          <p:cNvSpPr txBox="1"/>
          <p:nvPr/>
        </p:nvSpPr>
        <p:spPr>
          <a:xfrm>
            <a:off x="7551379" y="995007"/>
            <a:ext cx="899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dirty="0">
                <a:solidFill>
                  <a:schemeClr val="bg1">
                    <a:lumMod val="65000"/>
                    <a:lumOff val="35000"/>
                  </a:schemeClr>
                </a:solidFill>
              </a:rPr>
              <a:t>Search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736DF73-4F9D-CE15-0AEF-A783C2972162}"/>
              </a:ext>
            </a:extLst>
          </p:cNvPr>
          <p:cNvSpPr/>
          <p:nvPr/>
        </p:nvSpPr>
        <p:spPr>
          <a:xfrm>
            <a:off x="8433919" y="1010694"/>
            <a:ext cx="3577295" cy="2771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20" name="Picture 19" descr="A logo of a company&#10;&#10;Description automatically generated">
            <a:extLst>
              <a:ext uri="{FF2B5EF4-FFF2-40B4-BE49-F238E27FC236}">
                <a16:creationId xmlns:a16="http://schemas.microsoft.com/office/drawing/2014/main" id="{382E55AE-AC05-E23D-2ABF-F818AE2085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9076" y="-106848"/>
            <a:ext cx="1073491" cy="1073491"/>
          </a:xfrm>
          <a:prstGeom prst="rect">
            <a:avLst/>
          </a:prstGeom>
        </p:spPr>
      </p:pic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338B7B54-DD4E-4D11-96CA-6B8C7EB20242}"/>
              </a:ext>
            </a:extLst>
          </p:cNvPr>
          <p:cNvGraphicFramePr>
            <a:graphicFrameLocks noGrp="1"/>
          </p:cNvGraphicFramePr>
          <p:nvPr/>
        </p:nvGraphicFramePr>
        <p:xfrm>
          <a:off x="407153" y="1580421"/>
          <a:ext cx="11348337" cy="12654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82779">
                  <a:extLst>
                    <a:ext uri="{9D8B030D-6E8A-4147-A177-3AD203B41FA5}">
                      <a16:colId xmlns:a16="http://schemas.microsoft.com/office/drawing/2014/main" val="911782027"/>
                    </a:ext>
                  </a:extLst>
                </a:gridCol>
                <a:gridCol w="3782779">
                  <a:extLst>
                    <a:ext uri="{9D8B030D-6E8A-4147-A177-3AD203B41FA5}">
                      <a16:colId xmlns:a16="http://schemas.microsoft.com/office/drawing/2014/main" val="2332113556"/>
                    </a:ext>
                  </a:extLst>
                </a:gridCol>
                <a:gridCol w="3782779">
                  <a:extLst>
                    <a:ext uri="{9D8B030D-6E8A-4147-A177-3AD203B41FA5}">
                      <a16:colId xmlns:a16="http://schemas.microsoft.com/office/drawing/2014/main" val="697940739"/>
                    </a:ext>
                  </a:extLst>
                </a:gridCol>
              </a:tblGrid>
              <a:tr h="42180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STUDENT ID</a:t>
                      </a:r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NAME</a:t>
                      </a:r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STATUS</a:t>
                      </a:r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6306143"/>
                  </a:ext>
                </a:extLst>
              </a:tr>
              <a:tr h="42180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ABC123</a:t>
                      </a:r>
                    </a:p>
                  </a:txBody>
                  <a:tcP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Juan Dela Cruz</a:t>
                      </a:r>
                    </a:p>
                  </a:txBody>
                  <a:tcP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1094303"/>
                  </a:ext>
                </a:extLst>
              </a:tr>
              <a:tr h="421805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1843883"/>
                  </a:ext>
                </a:extLst>
              </a:tr>
            </a:tbl>
          </a:graphicData>
        </a:graphic>
      </p:graphicFrame>
      <p:sp>
        <p:nvSpPr>
          <p:cNvPr id="25" name="Rectangle: Rounded Corners 24">
            <a:hlinkClick r:id="rId4" action="ppaction://hlinksldjump"/>
            <a:extLst>
              <a:ext uri="{FF2B5EF4-FFF2-40B4-BE49-F238E27FC236}">
                <a16:creationId xmlns:a16="http://schemas.microsoft.com/office/drawing/2014/main" id="{EC1E07DE-F268-4782-81D6-F0732F6A5143}"/>
              </a:ext>
            </a:extLst>
          </p:cNvPr>
          <p:cNvSpPr/>
          <p:nvPr/>
        </p:nvSpPr>
        <p:spPr>
          <a:xfrm>
            <a:off x="5544384" y="814873"/>
            <a:ext cx="2065106" cy="475326"/>
          </a:xfrm>
          <a:prstGeom prst="roundRect">
            <a:avLst/>
          </a:prstGeom>
          <a:solidFill>
            <a:schemeClr val="tx1">
              <a:lumMod val="65000"/>
            </a:schemeClr>
          </a:solidFill>
          <a:ln>
            <a:solidFill>
              <a:schemeClr val="tx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MANAGE USERS</a:t>
            </a:r>
          </a:p>
        </p:txBody>
      </p:sp>
      <p:sp>
        <p:nvSpPr>
          <p:cNvPr id="26" name="Rectangle: Rounded Corners 25">
            <a:hlinkClick r:id="rId5" action="ppaction://hlinksldjump"/>
            <a:extLst>
              <a:ext uri="{FF2B5EF4-FFF2-40B4-BE49-F238E27FC236}">
                <a16:creationId xmlns:a16="http://schemas.microsoft.com/office/drawing/2014/main" id="{6B7320F1-3D5B-47DD-9E2B-BD2D3721C314}"/>
              </a:ext>
            </a:extLst>
          </p:cNvPr>
          <p:cNvSpPr/>
          <p:nvPr/>
        </p:nvSpPr>
        <p:spPr>
          <a:xfrm>
            <a:off x="2987229" y="813817"/>
            <a:ext cx="2517363" cy="475326"/>
          </a:xfrm>
          <a:prstGeom prst="roundRect">
            <a:avLst/>
          </a:prstGeom>
          <a:solidFill>
            <a:schemeClr val="bg2">
              <a:lumMod val="10000"/>
              <a:lumOff val="9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TRANSACTION HISTORY</a:t>
            </a:r>
          </a:p>
        </p:txBody>
      </p:sp>
      <p:sp>
        <p:nvSpPr>
          <p:cNvPr id="27" name="Rectangle: Rounded Corners 26">
            <a:hlinkClick r:id="rId6" action="ppaction://hlinksldjump"/>
            <a:extLst>
              <a:ext uri="{FF2B5EF4-FFF2-40B4-BE49-F238E27FC236}">
                <a16:creationId xmlns:a16="http://schemas.microsoft.com/office/drawing/2014/main" id="{0EB7267D-9537-4205-B23F-068FF83D0A88}"/>
              </a:ext>
            </a:extLst>
          </p:cNvPr>
          <p:cNvSpPr/>
          <p:nvPr/>
        </p:nvSpPr>
        <p:spPr>
          <a:xfrm>
            <a:off x="245445" y="814873"/>
            <a:ext cx="2701992" cy="475326"/>
          </a:xfrm>
          <a:prstGeom prst="roundRect">
            <a:avLst/>
          </a:prstGeom>
          <a:solidFill>
            <a:schemeClr val="bg2">
              <a:lumMod val="10000"/>
              <a:lumOff val="9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MANAGE APPOINTMENTS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CCCB73B7-53D9-4849-BA16-D13EFB5CCAB6}"/>
              </a:ext>
            </a:extLst>
          </p:cNvPr>
          <p:cNvSpPr/>
          <p:nvPr/>
        </p:nvSpPr>
        <p:spPr>
          <a:xfrm>
            <a:off x="8640147" y="2082499"/>
            <a:ext cx="2528596" cy="261258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RESTRICT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80ED25B-262F-4522-B16F-EBC656A36C6C}"/>
              </a:ext>
            </a:extLst>
          </p:cNvPr>
          <p:cNvSpPr/>
          <p:nvPr/>
        </p:nvSpPr>
        <p:spPr>
          <a:xfrm>
            <a:off x="2768956" y="2252295"/>
            <a:ext cx="6012873" cy="1689161"/>
          </a:xfrm>
          <a:prstGeom prst="roundRect">
            <a:avLst>
              <a:gd name="adj" fmla="val 626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Graphic 18" descr="Warning">
            <a:extLst>
              <a:ext uri="{FF2B5EF4-FFF2-40B4-BE49-F238E27FC236}">
                <a16:creationId xmlns:a16="http://schemas.microsoft.com/office/drawing/2014/main" id="{6782677E-854D-46C0-9F0F-2F3FFF55246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063235" y="2498057"/>
            <a:ext cx="914400" cy="9144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AAF7E58A-8D85-4D5A-8706-A1218563A798}"/>
              </a:ext>
            </a:extLst>
          </p:cNvPr>
          <p:cNvSpPr txBox="1"/>
          <p:nvPr/>
        </p:nvSpPr>
        <p:spPr>
          <a:xfrm>
            <a:off x="3977635" y="2562449"/>
            <a:ext cx="45412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Are you sure to restrict this account?</a:t>
            </a:r>
          </a:p>
        </p:txBody>
      </p:sp>
      <p:sp>
        <p:nvSpPr>
          <p:cNvPr id="23" name="Rectangle: Rounded Corners 22">
            <a:hlinkClick r:id="rId9" action="ppaction://hlinksldjump"/>
            <a:extLst>
              <a:ext uri="{FF2B5EF4-FFF2-40B4-BE49-F238E27FC236}">
                <a16:creationId xmlns:a16="http://schemas.microsoft.com/office/drawing/2014/main" id="{FA51B0A0-9638-493A-8DDF-F0C190E32FE4}"/>
              </a:ext>
            </a:extLst>
          </p:cNvPr>
          <p:cNvSpPr/>
          <p:nvPr/>
        </p:nvSpPr>
        <p:spPr>
          <a:xfrm>
            <a:off x="4369588" y="3301220"/>
            <a:ext cx="1079806" cy="363130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Yes</a:t>
            </a:r>
          </a:p>
        </p:txBody>
      </p:sp>
      <p:sp>
        <p:nvSpPr>
          <p:cNvPr id="24" name="Rectangle: Rounded Corners 23">
            <a:hlinkClick r:id="rId4" action="ppaction://hlinksldjump"/>
            <a:extLst>
              <a:ext uri="{FF2B5EF4-FFF2-40B4-BE49-F238E27FC236}">
                <a16:creationId xmlns:a16="http://schemas.microsoft.com/office/drawing/2014/main" id="{046BD87F-9BF2-4F0B-8D58-66AC14F42626}"/>
              </a:ext>
            </a:extLst>
          </p:cNvPr>
          <p:cNvSpPr/>
          <p:nvPr/>
        </p:nvSpPr>
        <p:spPr>
          <a:xfrm>
            <a:off x="6921153" y="3332858"/>
            <a:ext cx="1079806" cy="363130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5352107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ADF009-9EBB-65E3-4E30-F70D5498D2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35B164ED-02F8-4476-B403-C1DCE870CC6E}"/>
              </a:ext>
            </a:extLst>
          </p:cNvPr>
          <p:cNvSpPr/>
          <p:nvPr/>
        </p:nvSpPr>
        <p:spPr>
          <a:xfrm>
            <a:off x="0" y="55386"/>
            <a:ext cx="12192000" cy="6858000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hlinkClick r:id="rId2" action="ppaction://hlinksldjump"/>
            <a:extLst>
              <a:ext uri="{FF2B5EF4-FFF2-40B4-BE49-F238E27FC236}">
                <a16:creationId xmlns:a16="http://schemas.microsoft.com/office/drawing/2014/main" id="{85256D90-1559-3CB2-88E9-BB877FBF3E56}"/>
              </a:ext>
            </a:extLst>
          </p:cNvPr>
          <p:cNvSpPr/>
          <p:nvPr/>
        </p:nvSpPr>
        <p:spPr>
          <a:xfrm>
            <a:off x="1568477" y="4320898"/>
            <a:ext cx="1205080" cy="3237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>
                <a:solidFill>
                  <a:schemeClr val="bg1"/>
                </a:solidFill>
              </a:rPr>
              <a:t>EDIT PROFILE</a:t>
            </a:r>
          </a:p>
        </p:txBody>
      </p:sp>
      <p:pic>
        <p:nvPicPr>
          <p:cNvPr id="3" name="Picture 2" descr="A black silhouette of a person&#10;&#10;Description automatically generated">
            <a:extLst>
              <a:ext uri="{FF2B5EF4-FFF2-40B4-BE49-F238E27FC236}">
                <a16:creationId xmlns:a16="http://schemas.microsoft.com/office/drawing/2014/main" id="{26FA2227-830E-98BE-E256-B762886D85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659" y="1449185"/>
            <a:ext cx="2650717" cy="2556682"/>
          </a:xfrm>
          <a:prstGeom prst="rect">
            <a:avLst/>
          </a:prstGeom>
        </p:spPr>
      </p:pic>
      <p:sp>
        <p:nvSpPr>
          <p:cNvPr id="37" name="Rectangle 36">
            <a:hlinkClick r:id="rId4" action="ppaction://hlinksldjump"/>
            <a:extLst>
              <a:ext uri="{FF2B5EF4-FFF2-40B4-BE49-F238E27FC236}">
                <a16:creationId xmlns:a16="http://schemas.microsoft.com/office/drawing/2014/main" id="{EC215EB6-0101-471E-9B8A-DD0529761443}"/>
              </a:ext>
            </a:extLst>
          </p:cNvPr>
          <p:cNvSpPr/>
          <p:nvPr/>
        </p:nvSpPr>
        <p:spPr>
          <a:xfrm>
            <a:off x="8895166" y="5740989"/>
            <a:ext cx="1503542" cy="42361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>
                <a:solidFill>
                  <a:schemeClr val="bg1"/>
                </a:solidFill>
              </a:rPr>
              <a:t>Logout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B7FEFDF-F1EB-4C3C-9CBF-ACB573B5822F}"/>
              </a:ext>
            </a:extLst>
          </p:cNvPr>
          <p:cNvGrpSpPr/>
          <p:nvPr/>
        </p:nvGrpSpPr>
        <p:grpSpPr>
          <a:xfrm>
            <a:off x="4063282" y="1568238"/>
            <a:ext cx="3125433" cy="2365947"/>
            <a:chOff x="4249894" y="2174626"/>
            <a:chExt cx="3125433" cy="236594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06CE16A-0CFB-6DE0-ABF6-838DD05AD872}"/>
                </a:ext>
              </a:extLst>
            </p:cNvPr>
            <p:cNvSpPr txBox="1"/>
            <p:nvPr/>
          </p:nvSpPr>
          <p:spPr>
            <a:xfrm>
              <a:off x="4249934" y="2174626"/>
              <a:ext cx="18100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1400" dirty="0">
                  <a:solidFill>
                    <a:schemeClr val="bg1"/>
                  </a:solidFill>
                </a:rPr>
                <a:t>NAME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4C11EB6-7C42-61A6-450F-C7DBC2FAF778}"/>
                </a:ext>
              </a:extLst>
            </p:cNvPr>
            <p:cNvSpPr txBox="1"/>
            <p:nvPr/>
          </p:nvSpPr>
          <p:spPr>
            <a:xfrm>
              <a:off x="4249894" y="2745179"/>
              <a:ext cx="183048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1400" dirty="0">
                  <a:solidFill>
                    <a:schemeClr val="bg1"/>
                  </a:solidFill>
                </a:rPr>
                <a:t>STUDENT ID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3C5DC13-F3C3-46F4-42C5-F12AF75BDB30}"/>
                </a:ext>
              </a:extLst>
            </p:cNvPr>
            <p:cNvSpPr txBox="1"/>
            <p:nvPr/>
          </p:nvSpPr>
          <p:spPr>
            <a:xfrm>
              <a:off x="4249934" y="3360905"/>
              <a:ext cx="18100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1400" dirty="0">
                  <a:solidFill>
                    <a:schemeClr val="bg1"/>
                  </a:solidFill>
                </a:rPr>
                <a:t>CONTACT #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EE18444-A0BD-A4E9-564C-AB9CE097D722}"/>
                </a:ext>
              </a:extLst>
            </p:cNvPr>
            <p:cNvSpPr txBox="1"/>
            <p:nvPr/>
          </p:nvSpPr>
          <p:spPr>
            <a:xfrm>
              <a:off x="4249934" y="3936886"/>
              <a:ext cx="18100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1400" dirty="0">
                  <a:solidFill>
                    <a:schemeClr val="bg1"/>
                  </a:solidFill>
                </a:rPr>
                <a:t>E-MAIL ADDRESS</a:t>
              </a:r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26C6397D-1B3A-4A2E-B68A-497DD352ADBC}"/>
                </a:ext>
              </a:extLst>
            </p:cNvPr>
            <p:cNvSpPr/>
            <p:nvPr/>
          </p:nvSpPr>
          <p:spPr>
            <a:xfrm>
              <a:off x="4249933" y="2476975"/>
              <a:ext cx="3125394" cy="307777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Juan Dela Cruz</a:t>
              </a:r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28EAE146-4423-4264-993C-337A626DBD3A}"/>
                </a:ext>
              </a:extLst>
            </p:cNvPr>
            <p:cNvSpPr/>
            <p:nvPr/>
          </p:nvSpPr>
          <p:spPr>
            <a:xfrm>
              <a:off x="4249894" y="3053128"/>
              <a:ext cx="3125394" cy="307777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ABC12345</a:t>
              </a:r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C9C7D8DD-893D-4E2B-90BF-1F52C10793C6}"/>
                </a:ext>
              </a:extLst>
            </p:cNvPr>
            <p:cNvSpPr/>
            <p:nvPr/>
          </p:nvSpPr>
          <p:spPr>
            <a:xfrm>
              <a:off x="4249894" y="3629281"/>
              <a:ext cx="3125394" cy="307777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0912-345-6789</a:t>
              </a:r>
            </a:p>
          </p:txBody>
        </p: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73DD4079-0273-469B-9AF3-3CEC5FB5D9CB}"/>
                </a:ext>
              </a:extLst>
            </p:cNvPr>
            <p:cNvSpPr/>
            <p:nvPr/>
          </p:nvSpPr>
          <p:spPr>
            <a:xfrm>
              <a:off x="4249894" y="4232796"/>
              <a:ext cx="3125394" cy="307777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Juan@gmail.com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E8471522-4176-4793-8160-24F72857EFF4}"/>
              </a:ext>
            </a:extLst>
          </p:cNvPr>
          <p:cNvGrpSpPr/>
          <p:nvPr/>
        </p:nvGrpSpPr>
        <p:grpSpPr>
          <a:xfrm>
            <a:off x="7787304" y="1568238"/>
            <a:ext cx="3125433" cy="2437630"/>
            <a:chOff x="8034296" y="1568237"/>
            <a:chExt cx="3125433" cy="2437630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1391879-397D-452F-B13A-229A91CA4F20}"/>
                </a:ext>
              </a:extLst>
            </p:cNvPr>
            <p:cNvSpPr txBox="1"/>
            <p:nvPr/>
          </p:nvSpPr>
          <p:spPr>
            <a:xfrm>
              <a:off x="8034374" y="1813361"/>
              <a:ext cx="18100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1400" dirty="0">
                  <a:solidFill>
                    <a:schemeClr val="bg1"/>
                  </a:solidFill>
                </a:rPr>
                <a:t>Enter Current Password</a:t>
              </a:r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D9B5DA1C-D2D5-4F22-B565-67EAFA981C48}"/>
                </a:ext>
              </a:extLst>
            </p:cNvPr>
            <p:cNvSpPr/>
            <p:nvPr/>
          </p:nvSpPr>
          <p:spPr>
            <a:xfrm>
              <a:off x="8034335" y="2093024"/>
              <a:ext cx="3125394" cy="307777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*******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C8413E1-AC2D-4C1E-8549-14D9B258ECE0}"/>
                </a:ext>
              </a:extLst>
            </p:cNvPr>
            <p:cNvSpPr txBox="1"/>
            <p:nvPr/>
          </p:nvSpPr>
          <p:spPr>
            <a:xfrm>
              <a:off x="8034335" y="2399474"/>
              <a:ext cx="18100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1400" dirty="0">
                  <a:solidFill>
                    <a:schemeClr val="bg1"/>
                  </a:solidFill>
                </a:rPr>
                <a:t>Enter New Password</a:t>
              </a:r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18907F95-E3D5-4578-A705-EED9F08BB45A}"/>
                </a:ext>
              </a:extLst>
            </p:cNvPr>
            <p:cNvSpPr/>
            <p:nvPr/>
          </p:nvSpPr>
          <p:spPr>
            <a:xfrm>
              <a:off x="8034296" y="2679137"/>
              <a:ext cx="3125394" cy="307777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*******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548AAD7-232D-48C2-93B3-28929F84CC0F}"/>
                </a:ext>
              </a:extLst>
            </p:cNvPr>
            <p:cNvSpPr txBox="1"/>
            <p:nvPr/>
          </p:nvSpPr>
          <p:spPr>
            <a:xfrm>
              <a:off x="8034372" y="2985587"/>
              <a:ext cx="20570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1400" dirty="0">
                  <a:solidFill>
                    <a:schemeClr val="bg1"/>
                  </a:solidFill>
                </a:rPr>
                <a:t>Re Enter New Password</a:t>
              </a:r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7DD07E22-F889-4560-A942-54D6421857CD}"/>
                </a:ext>
              </a:extLst>
            </p:cNvPr>
            <p:cNvSpPr/>
            <p:nvPr/>
          </p:nvSpPr>
          <p:spPr>
            <a:xfrm>
              <a:off x="8034334" y="3265250"/>
              <a:ext cx="3125394" cy="307777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*******</a:t>
              </a:r>
            </a:p>
          </p:txBody>
        </p:sp>
        <p:sp>
          <p:nvSpPr>
            <p:cNvPr id="36" name="Rectangle 35">
              <a:hlinkClick r:id="rId5" action="ppaction://hlinksldjump"/>
              <a:extLst>
                <a:ext uri="{FF2B5EF4-FFF2-40B4-BE49-F238E27FC236}">
                  <a16:creationId xmlns:a16="http://schemas.microsoft.com/office/drawing/2014/main" id="{C4677B01-2EC3-4DF9-89DF-12318221CD41}"/>
                </a:ext>
              </a:extLst>
            </p:cNvPr>
            <p:cNvSpPr/>
            <p:nvPr/>
          </p:nvSpPr>
          <p:spPr>
            <a:xfrm>
              <a:off x="8895166" y="3682157"/>
              <a:ext cx="1403769" cy="32371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400" dirty="0">
                  <a:solidFill>
                    <a:schemeClr val="bg1"/>
                  </a:solidFill>
                </a:rPr>
                <a:t>Save Password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8120904-8FC0-4408-83FB-058FC4D19125}"/>
                </a:ext>
              </a:extLst>
            </p:cNvPr>
            <p:cNvSpPr txBox="1"/>
            <p:nvPr/>
          </p:nvSpPr>
          <p:spPr>
            <a:xfrm>
              <a:off x="8034296" y="1568237"/>
              <a:ext cx="18100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1400" dirty="0">
                  <a:solidFill>
                    <a:schemeClr val="bg1"/>
                  </a:solidFill>
                </a:rPr>
                <a:t>CHANGE PASSWORD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F3FB292-FD05-41D0-8D1B-14EF20E348EE}"/>
              </a:ext>
            </a:extLst>
          </p:cNvPr>
          <p:cNvGrpSpPr/>
          <p:nvPr/>
        </p:nvGrpSpPr>
        <p:grpSpPr>
          <a:xfrm>
            <a:off x="-242352" y="-225822"/>
            <a:ext cx="12434352" cy="1306042"/>
            <a:chOff x="-242352" y="-225822"/>
            <a:chExt cx="12434352" cy="1306042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C500668-781F-4185-96D4-05BEC2AE3AC2}"/>
                </a:ext>
              </a:extLst>
            </p:cNvPr>
            <p:cNvGrpSpPr/>
            <p:nvPr/>
          </p:nvGrpSpPr>
          <p:grpSpPr>
            <a:xfrm>
              <a:off x="-242352" y="-225822"/>
              <a:ext cx="12434352" cy="1306042"/>
              <a:chOff x="-242352" y="-225822"/>
              <a:chExt cx="12434352" cy="1306042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53DA9BE0-21DF-1B6D-CC6A-EE68BB24BA8C}"/>
                  </a:ext>
                </a:extLst>
              </p:cNvPr>
              <p:cNvSpPr/>
              <p:nvPr/>
            </p:nvSpPr>
            <p:spPr>
              <a:xfrm>
                <a:off x="-39" y="3163"/>
                <a:ext cx="12192039" cy="750250"/>
              </a:xfrm>
              <a:prstGeom prst="rect">
                <a:avLst/>
              </a:prstGeom>
              <a:solidFill>
                <a:srgbClr val="0D45E3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 dirty="0"/>
              </a:p>
            </p:txBody>
          </p:sp>
          <p:pic>
            <p:nvPicPr>
              <p:cNvPr id="35" name="Picture 34" descr="A logo of a company">
                <a:extLst>
                  <a:ext uri="{FF2B5EF4-FFF2-40B4-BE49-F238E27FC236}">
                    <a16:creationId xmlns:a16="http://schemas.microsoft.com/office/drawing/2014/main" id="{0C2112DB-BD48-B507-F079-885AD33798C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242352" y="-225822"/>
                <a:ext cx="1306042" cy="1306042"/>
              </a:xfrm>
              <a:prstGeom prst="rect">
                <a:avLst/>
              </a:prstGeom>
            </p:spPr>
          </p:pic>
        </p:grpSp>
        <p:sp>
          <p:nvSpPr>
            <p:cNvPr id="7" name="TextBox 6">
              <a:hlinkClick r:id="rId8" action="ppaction://hlinksldjump"/>
              <a:extLst>
                <a:ext uri="{FF2B5EF4-FFF2-40B4-BE49-F238E27FC236}">
                  <a16:creationId xmlns:a16="http://schemas.microsoft.com/office/drawing/2014/main" id="{BBC59698-3B5B-E48B-66A2-A17729DD2A33}"/>
                </a:ext>
              </a:extLst>
            </p:cNvPr>
            <p:cNvSpPr txBox="1"/>
            <p:nvPr/>
          </p:nvSpPr>
          <p:spPr>
            <a:xfrm>
              <a:off x="789088" y="85900"/>
              <a:ext cx="318575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3200" dirty="0">
                  <a:latin typeface="Amasis MT Pro Black" panose="02040A04050005020304" pitchFamily="18" charset="0"/>
                  <a:ea typeface="Ebrima" panose="02000000000000000000" pitchFamily="2" charset="0"/>
                  <a:cs typeface="Ebrima" panose="02000000000000000000" pitchFamily="2" charset="0"/>
                </a:rPr>
                <a:t>APPOINTMENT</a:t>
              </a:r>
            </a:p>
          </p:txBody>
        </p:sp>
        <p:sp>
          <p:nvSpPr>
            <p:cNvPr id="39" name="TextBox 38">
              <a:hlinkClick r:id="rId9" action="ppaction://hlinksldjump"/>
              <a:extLst>
                <a:ext uri="{FF2B5EF4-FFF2-40B4-BE49-F238E27FC236}">
                  <a16:creationId xmlns:a16="http://schemas.microsoft.com/office/drawing/2014/main" id="{5F9F409F-8C2C-4546-9CD9-534E2514A5EB}"/>
                </a:ext>
              </a:extLst>
            </p:cNvPr>
            <p:cNvSpPr txBox="1"/>
            <p:nvPr/>
          </p:nvSpPr>
          <p:spPr>
            <a:xfrm>
              <a:off x="4242592" y="85898"/>
              <a:ext cx="318575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3200" dirty="0">
                  <a:latin typeface="Amasis MT Pro Black" panose="02040A04050005020304" pitchFamily="18" charset="0"/>
                  <a:ea typeface="Ebrima" panose="02000000000000000000" pitchFamily="2" charset="0"/>
                  <a:cs typeface="Ebrima" panose="02000000000000000000" pitchFamily="2" charset="0"/>
                </a:rPr>
                <a:t>PROFILE</a:t>
              </a:r>
            </a:p>
          </p:txBody>
        </p:sp>
        <p:sp>
          <p:nvSpPr>
            <p:cNvPr id="40" name="TextBox 39">
              <a:hlinkClick r:id="rId10" action="ppaction://hlinksldjump"/>
              <a:extLst>
                <a:ext uri="{FF2B5EF4-FFF2-40B4-BE49-F238E27FC236}">
                  <a16:creationId xmlns:a16="http://schemas.microsoft.com/office/drawing/2014/main" id="{F91CB98F-AC86-4E08-9E37-5FD20A7EEED9}"/>
                </a:ext>
              </a:extLst>
            </p:cNvPr>
            <p:cNvSpPr txBox="1"/>
            <p:nvPr/>
          </p:nvSpPr>
          <p:spPr>
            <a:xfrm>
              <a:off x="7728954" y="85899"/>
              <a:ext cx="318575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3200" dirty="0">
                  <a:latin typeface="Amasis MT Pro Black" panose="02040A04050005020304" pitchFamily="18" charset="0"/>
                  <a:ea typeface="Ebrima" panose="02000000000000000000" pitchFamily="2" charset="0"/>
                  <a:cs typeface="Ebrima" panose="02000000000000000000" pitchFamily="2" charset="0"/>
                </a:rPr>
                <a:t>ABOUT</a:t>
              </a: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2A9C1ED-B937-4E12-8080-2AD93B12291F}"/>
                </a:ext>
              </a:extLst>
            </p:cNvPr>
            <p:cNvCxnSpPr/>
            <p:nvPr/>
          </p:nvCxnSpPr>
          <p:spPr>
            <a:xfrm>
              <a:off x="4076874" y="107279"/>
              <a:ext cx="0" cy="56339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45735BC2-DAF2-4649-A51F-C4F919BC17CE}"/>
                </a:ext>
              </a:extLst>
            </p:cNvPr>
            <p:cNvCxnSpPr/>
            <p:nvPr/>
          </p:nvCxnSpPr>
          <p:spPr>
            <a:xfrm>
              <a:off x="7594063" y="122772"/>
              <a:ext cx="0" cy="56339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77077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ADF009-9EBB-65E3-4E30-F70D5498D2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35B164ED-02F8-4476-B403-C1DCE870CC6E}"/>
              </a:ext>
            </a:extLst>
          </p:cNvPr>
          <p:cNvSpPr/>
          <p:nvPr/>
        </p:nvSpPr>
        <p:spPr>
          <a:xfrm>
            <a:off x="0" y="55386"/>
            <a:ext cx="12192000" cy="6858000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hlinkClick r:id="rId2" action="ppaction://hlinksldjump"/>
            <a:extLst>
              <a:ext uri="{FF2B5EF4-FFF2-40B4-BE49-F238E27FC236}">
                <a16:creationId xmlns:a16="http://schemas.microsoft.com/office/drawing/2014/main" id="{85256D90-1559-3CB2-88E9-BB877FBF3E56}"/>
              </a:ext>
            </a:extLst>
          </p:cNvPr>
          <p:cNvSpPr/>
          <p:nvPr/>
        </p:nvSpPr>
        <p:spPr>
          <a:xfrm>
            <a:off x="1568477" y="4320898"/>
            <a:ext cx="1205080" cy="3237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>
                <a:solidFill>
                  <a:schemeClr val="bg1"/>
                </a:solidFill>
              </a:rPr>
              <a:t>EDIT PROFILE</a:t>
            </a:r>
          </a:p>
        </p:txBody>
      </p:sp>
      <p:pic>
        <p:nvPicPr>
          <p:cNvPr id="3" name="Picture 2" descr="A black silhouette of a person&#10;&#10;Description automatically generated">
            <a:extLst>
              <a:ext uri="{FF2B5EF4-FFF2-40B4-BE49-F238E27FC236}">
                <a16:creationId xmlns:a16="http://schemas.microsoft.com/office/drawing/2014/main" id="{26FA2227-830E-98BE-E256-B762886D85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659" y="1449185"/>
            <a:ext cx="2650717" cy="2556682"/>
          </a:xfrm>
          <a:prstGeom prst="rect">
            <a:avLst/>
          </a:prstGeom>
        </p:spPr>
      </p:pic>
      <p:sp>
        <p:nvSpPr>
          <p:cNvPr id="37" name="Rectangle 36">
            <a:hlinkClick r:id="rId4" action="ppaction://hlinksldjump"/>
            <a:extLst>
              <a:ext uri="{FF2B5EF4-FFF2-40B4-BE49-F238E27FC236}">
                <a16:creationId xmlns:a16="http://schemas.microsoft.com/office/drawing/2014/main" id="{EC215EB6-0101-471E-9B8A-DD0529761443}"/>
              </a:ext>
            </a:extLst>
          </p:cNvPr>
          <p:cNvSpPr/>
          <p:nvPr/>
        </p:nvSpPr>
        <p:spPr>
          <a:xfrm>
            <a:off x="8895166" y="5740989"/>
            <a:ext cx="1503542" cy="42361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>
                <a:solidFill>
                  <a:schemeClr val="bg1"/>
                </a:solidFill>
              </a:rPr>
              <a:t>Logout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B7FEFDF-F1EB-4C3C-9CBF-ACB573B5822F}"/>
              </a:ext>
            </a:extLst>
          </p:cNvPr>
          <p:cNvGrpSpPr/>
          <p:nvPr/>
        </p:nvGrpSpPr>
        <p:grpSpPr>
          <a:xfrm>
            <a:off x="4063282" y="1568238"/>
            <a:ext cx="3125433" cy="2365947"/>
            <a:chOff x="4249894" y="2174626"/>
            <a:chExt cx="3125433" cy="236594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06CE16A-0CFB-6DE0-ABF6-838DD05AD872}"/>
                </a:ext>
              </a:extLst>
            </p:cNvPr>
            <p:cNvSpPr txBox="1"/>
            <p:nvPr/>
          </p:nvSpPr>
          <p:spPr>
            <a:xfrm>
              <a:off x="4249934" y="2174626"/>
              <a:ext cx="18100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1400" dirty="0">
                  <a:solidFill>
                    <a:schemeClr val="bg1"/>
                  </a:solidFill>
                </a:rPr>
                <a:t>NAME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4C11EB6-7C42-61A6-450F-C7DBC2FAF778}"/>
                </a:ext>
              </a:extLst>
            </p:cNvPr>
            <p:cNvSpPr txBox="1"/>
            <p:nvPr/>
          </p:nvSpPr>
          <p:spPr>
            <a:xfrm>
              <a:off x="4249894" y="2745179"/>
              <a:ext cx="183048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1400" dirty="0">
                  <a:solidFill>
                    <a:schemeClr val="bg1"/>
                  </a:solidFill>
                </a:rPr>
                <a:t>STUDENT ID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3C5DC13-F3C3-46F4-42C5-F12AF75BDB30}"/>
                </a:ext>
              </a:extLst>
            </p:cNvPr>
            <p:cNvSpPr txBox="1"/>
            <p:nvPr/>
          </p:nvSpPr>
          <p:spPr>
            <a:xfrm>
              <a:off x="4249934" y="3360905"/>
              <a:ext cx="18100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1400" dirty="0">
                  <a:solidFill>
                    <a:schemeClr val="bg1"/>
                  </a:solidFill>
                </a:rPr>
                <a:t>CONTACT #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EE18444-A0BD-A4E9-564C-AB9CE097D722}"/>
                </a:ext>
              </a:extLst>
            </p:cNvPr>
            <p:cNvSpPr txBox="1"/>
            <p:nvPr/>
          </p:nvSpPr>
          <p:spPr>
            <a:xfrm>
              <a:off x="4249934" y="3936886"/>
              <a:ext cx="18100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1400" dirty="0">
                  <a:solidFill>
                    <a:schemeClr val="bg1"/>
                  </a:solidFill>
                </a:rPr>
                <a:t>E-MAIL ADDRESS</a:t>
              </a:r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26C6397D-1B3A-4A2E-B68A-497DD352ADBC}"/>
                </a:ext>
              </a:extLst>
            </p:cNvPr>
            <p:cNvSpPr/>
            <p:nvPr/>
          </p:nvSpPr>
          <p:spPr>
            <a:xfrm>
              <a:off x="4249933" y="2476975"/>
              <a:ext cx="3125394" cy="307777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Juan Dela Cruz</a:t>
              </a:r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28EAE146-4423-4264-993C-337A626DBD3A}"/>
                </a:ext>
              </a:extLst>
            </p:cNvPr>
            <p:cNvSpPr/>
            <p:nvPr/>
          </p:nvSpPr>
          <p:spPr>
            <a:xfrm>
              <a:off x="4249894" y="3053128"/>
              <a:ext cx="3125394" cy="307777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ABC12345</a:t>
              </a:r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C9C7D8DD-893D-4E2B-90BF-1F52C10793C6}"/>
                </a:ext>
              </a:extLst>
            </p:cNvPr>
            <p:cNvSpPr/>
            <p:nvPr/>
          </p:nvSpPr>
          <p:spPr>
            <a:xfrm>
              <a:off x="4249894" y="3629281"/>
              <a:ext cx="3125394" cy="307777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0912-345-6789</a:t>
              </a:r>
            </a:p>
          </p:txBody>
        </p: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73DD4079-0273-469B-9AF3-3CEC5FB5D9CB}"/>
                </a:ext>
              </a:extLst>
            </p:cNvPr>
            <p:cNvSpPr/>
            <p:nvPr/>
          </p:nvSpPr>
          <p:spPr>
            <a:xfrm>
              <a:off x="4249894" y="4232796"/>
              <a:ext cx="3125394" cy="307777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Juan@gmail.com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E8471522-4176-4793-8160-24F72857EFF4}"/>
              </a:ext>
            </a:extLst>
          </p:cNvPr>
          <p:cNvGrpSpPr/>
          <p:nvPr/>
        </p:nvGrpSpPr>
        <p:grpSpPr>
          <a:xfrm>
            <a:off x="7787304" y="1568238"/>
            <a:ext cx="3125433" cy="2437630"/>
            <a:chOff x="8034296" y="1568237"/>
            <a:chExt cx="3125433" cy="2437630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1391879-397D-452F-B13A-229A91CA4F20}"/>
                </a:ext>
              </a:extLst>
            </p:cNvPr>
            <p:cNvSpPr txBox="1"/>
            <p:nvPr/>
          </p:nvSpPr>
          <p:spPr>
            <a:xfrm>
              <a:off x="8034374" y="1813361"/>
              <a:ext cx="18100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1400" dirty="0">
                  <a:solidFill>
                    <a:schemeClr val="bg1"/>
                  </a:solidFill>
                </a:rPr>
                <a:t>Enter Current Password</a:t>
              </a:r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D9B5DA1C-D2D5-4F22-B565-67EAFA981C48}"/>
                </a:ext>
              </a:extLst>
            </p:cNvPr>
            <p:cNvSpPr/>
            <p:nvPr/>
          </p:nvSpPr>
          <p:spPr>
            <a:xfrm>
              <a:off x="8034335" y="2093024"/>
              <a:ext cx="3125394" cy="307777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*******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C8413E1-AC2D-4C1E-8549-14D9B258ECE0}"/>
                </a:ext>
              </a:extLst>
            </p:cNvPr>
            <p:cNvSpPr txBox="1"/>
            <p:nvPr/>
          </p:nvSpPr>
          <p:spPr>
            <a:xfrm>
              <a:off x="8034335" y="2399474"/>
              <a:ext cx="18100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1400" dirty="0">
                  <a:solidFill>
                    <a:schemeClr val="bg1"/>
                  </a:solidFill>
                </a:rPr>
                <a:t>Enter New Password</a:t>
              </a:r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18907F95-E3D5-4578-A705-EED9F08BB45A}"/>
                </a:ext>
              </a:extLst>
            </p:cNvPr>
            <p:cNvSpPr/>
            <p:nvPr/>
          </p:nvSpPr>
          <p:spPr>
            <a:xfrm>
              <a:off x="8034296" y="2679137"/>
              <a:ext cx="3125394" cy="307777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*******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548AAD7-232D-48C2-93B3-28929F84CC0F}"/>
                </a:ext>
              </a:extLst>
            </p:cNvPr>
            <p:cNvSpPr txBox="1"/>
            <p:nvPr/>
          </p:nvSpPr>
          <p:spPr>
            <a:xfrm>
              <a:off x="8034372" y="2985587"/>
              <a:ext cx="20570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1400" dirty="0">
                  <a:solidFill>
                    <a:schemeClr val="bg1"/>
                  </a:solidFill>
                </a:rPr>
                <a:t>Re Enter New Password</a:t>
              </a:r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7DD07E22-F889-4560-A942-54D6421857CD}"/>
                </a:ext>
              </a:extLst>
            </p:cNvPr>
            <p:cNvSpPr/>
            <p:nvPr/>
          </p:nvSpPr>
          <p:spPr>
            <a:xfrm>
              <a:off x="8034334" y="3265250"/>
              <a:ext cx="3125394" cy="307777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*******</a:t>
              </a:r>
            </a:p>
          </p:txBody>
        </p:sp>
        <p:sp>
          <p:nvSpPr>
            <p:cNvPr id="36" name="Rectangle 35">
              <a:hlinkClick r:id="rId5" action="ppaction://hlinksldjump"/>
              <a:extLst>
                <a:ext uri="{FF2B5EF4-FFF2-40B4-BE49-F238E27FC236}">
                  <a16:creationId xmlns:a16="http://schemas.microsoft.com/office/drawing/2014/main" id="{C4677B01-2EC3-4DF9-89DF-12318221CD41}"/>
                </a:ext>
              </a:extLst>
            </p:cNvPr>
            <p:cNvSpPr/>
            <p:nvPr/>
          </p:nvSpPr>
          <p:spPr>
            <a:xfrm>
              <a:off x="8895166" y="3682157"/>
              <a:ext cx="1403769" cy="32371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400" dirty="0">
                  <a:solidFill>
                    <a:schemeClr val="bg1"/>
                  </a:solidFill>
                </a:rPr>
                <a:t>Save Password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8120904-8FC0-4408-83FB-058FC4D19125}"/>
                </a:ext>
              </a:extLst>
            </p:cNvPr>
            <p:cNvSpPr txBox="1"/>
            <p:nvPr/>
          </p:nvSpPr>
          <p:spPr>
            <a:xfrm>
              <a:off x="8034296" y="1568237"/>
              <a:ext cx="18100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1400" dirty="0">
                  <a:solidFill>
                    <a:schemeClr val="bg1"/>
                  </a:solidFill>
                </a:rPr>
                <a:t>CHANGE PASSWORD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F3FB292-FD05-41D0-8D1B-14EF20E348EE}"/>
              </a:ext>
            </a:extLst>
          </p:cNvPr>
          <p:cNvGrpSpPr/>
          <p:nvPr/>
        </p:nvGrpSpPr>
        <p:grpSpPr>
          <a:xfrm>
            <a:off x="-242352" y="-225822"/>
            <a:ext cx="12434352" cy="1306042"/>
            <a:chOff x="-242352" y="-225822"/>
            <a:chExt cx="12434352" cy="1306042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C500668-781F-4185-96D4-05BEC2AE3AC2}"/>
                </a:ext>
              </a:extLst>
            </p:cNvPr>
            <p:cNvGrpSpPr/>
            <p:nvPr/>
          </p:nvGrpSpPr>
          <p:grpSpPr>
            <a:xfrm>
              <a:off x="-242352" y="-225822"/>
              <a:ext cx="12434352" cy="1306042"/>
              <a:chOff x="-242352" y="-225822"/>
              <a:chExt cx="12434352" cy="1306042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53DA9BE0-21DF-1B6D-CC6A-EE68BB24BA8C}"/>
                  </a:ext>
                </a:extLst>
              </p:cNvPr>
              <p:cNvSpPr/>
              <p:nvPr/>
            </p:nvSpPr>
            <p:spPr>
              <a:xfrm>
                <a:off x="-39" y="3163"/>
                <a:ext cx="12192039" cy="750250"/>
              </a:xfrm>
              <a:prstGeom prst="rect">
                <a:avLst/>
              </a:prstGeom>
              <a:solidFill>
                <a:srgbClr val="0D45E3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 dirty="0"/>
              </a:p>
            </p:txBody>
          </p:sp>
          <p:pic>
            <p:nvPicPr>
              <p:cNvPr id="35" name="Picture 34" descr="A logo of a company">
                <a:extLst>
                  <a:ext uri="{FF2B5EF4-FFF2-40B4-BE49-F238E27FC236}">
                    <a16:creationId xmlns:a16="http://schemas.microsoft.com/office/drawing/2014/main" id="{0C2112DB-BD48-B507-F079-885AD33798C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242352" y="-225822"/>
                <a:ext cx="1306042" cy="1306042"/>
              </a:xfrm>
              <a:prstGeom prst="rect">
                <a:avLst/>
              </a:prstGeom>
            </p:spPr>
          </p:pic>
        </p:grpSp>
        <p:sp>
          <p:nvSpPr>
            <p:cNvPr id="7" name="TextBox 6">
              <a:hlinkClick r:id="rId8" action="ppaction://hlinksldjump"/>
              <a:extLst>
                <a:ext uri="{FF2B5EF4-FFF2-40B4-BE49-F238E27FC236}">
                  <a16:creationId xmlns:a16="http://schemas.microsoft.com/office/drawing/2014/main" id="{BBC59698-3B5B-E48B-66A2-A17729DD2A33}"/>
                </a:ext>
              </a:extLst>
            </p:cNvPr>
            <p:cNvSpPr txBox="1"/>
            <p:nvPr/>
          </p:nvSpPr>
          <p:spPr>
            <a:xfrm>
              <a:off x="789088" y="85900"/>
              <a:ext cx="318575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3200" dirty="0">
                  <a:latin typeface="Amasis MT Pro Black" panose="02040A04050005020304" pitchFamily="18" charset="0"/>
                  <a:ea typeface="Ebrima" panose="02000000000000000000" pitchFamily="2" charset="0"/>
                  <a:cs typeface="Ebrima" panose="02000000000000000000" pitchFamily="2" charset="0"/>
                </a:rPr>
                <a:t>APPOINTMENT</a:t>
              </a:r>
            </a:p>
          </p:txBody>
        </p:sp>
        <p:sp>
          <p:nvSpPr>
            <p:cNvPr id="39" name="TextBox 38">
              <a:hlinkClick r:id="rId5" action="ppaction://hlinksldjump"/>
              <a:extLst>
                <a:ext uri="{FF2B5EF4-FFF2-40B4-BE49-F238E27FC236}">
                  <a16:creationId xmlns:a16="http://schemas.microsoft.com/office/drawing/2014/main" id="{5F9F409F-8C2C-4546-9CD9-534E2514A5EB}"/>
                </a:ext>
              </a:extLst>
            </p:cNvPr>
            <p:cNvSpPr txBox="1"/>
            <p:nvPr/>
          </p:nvSpPr>
          <p:spPr>
            <a:xfrm>
              <a:off x="4242592" y="85898"/>
              <a:ext cx="318575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3200" dirty="0">
                  <a:latin typeface="Amasis MT Pro Black" panose="02040A04050005020304" pitchFamily="18" charset="0"/>
                  <a:ea typeface="Ebrima" panose="02000000000000000000" pitchFamily="2" charset="0"/>
                  <a:cs typeface="Ebrima" panose="02000000000000000000" pitchFamily="2" charset="0"/>
                </a:rPr>
                <a:t>PROFILE</a:t>
              </a:r>
            </a:p>
          </p:txBody>
        </p:sp>
        <p:sp>
          <p:nvSpPr>
            <p:cNvPr id="40" name="TextBox 39">
              <a:hlinkClick r:id="rId9" action="ppaction://hlinksldjump"/>
              <a:extLst>
                <a:ext uri="{FF2B5EF4-FFF2-40B4-BE49-F238E27FC236}">
                  <a16:creationId xmlns:a16="http://schemas.microsoft.com/office/drawing/2014/main" id="{F91CB98F-AC86-4E08-9E37-5FD20A7EEED9}"/>
                </a:ext>
              </a:extLst>
            </p:cNvPr>
            <p:cNvSpPr txBox="1"/>
            <p:nvPr/>
          </p:nvSpPr>
          <p:spPr>
            <a:xfrm>
              <a:off x="7728954" y="85899"/>
              <a:ext cx="318575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3200" dirty="0">
                  <a:latin typeface="Amasis MT Pro Black" panose="02040A04050005020304" pitchFamily="18" charset="0"/>
                  <a:ea typeface="Ebrima" panose="02000000000000000000" pitchFamily="2" charset="0"/>
                  <a:cs typeface="Ebrima" panose="02000000000000000000" pitchFamily="2" charset="0"/>
                </a:rPr>
                <a:t>ABOUT</a:t>
              </a: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2A9C1ED-B937-4E12-8080-2AD93B12291F}"/>
                </a:ext>
              </a:extLst>
            </p:cNvPr>
            <p:cNvCxnSpPr/>
            <p:nvPr/>
          </p:nvCxnSpPr>
          <p:spPr>
            <a:xfrm>
              <a:off x="4076874" y="107279"/>
              <a:ext cx="0" cy="56339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45735BC2-DAF2-4649-A51F-C4F919BC17CE}"/>
                </a:ext>
              </a:extLst>
            </p:cNvPr>
            <p:cNvCxnSpPr/>
            <p:nvPr/>
          </p:nvCxnSpPr>
          <p:spPr>
            <a:xfrm>
              <a:off x="7594063" y="122772"/>
              <a:ext cx="0" cy="56339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696F2B7C-CB61-4692-BECA-586685698442}"/>
              </a:ext>
            </a:extLst>
          </p:cNvPr>
          <p:cNvGrpSpPr/>
          <p:nvPr/>
        </p:nvGrpSpPr>
        <p:grpSpPr>
          <a:xfrm>
            <a:off x="4039070" y="3649427"/>
            <a:ext cx="6012873" cy="1689161"/>
            <a:chOff x="4083449" y="4108059"/>
            <a:chExt cx="6012873" cy="1689161"/>
          </a:xfrm>
        </p:grpSpPr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DBC6A4F4-E281-448E-9C31-086BD200E5A4}"/>
                </a:ext>
              </a:extLst>
            </p:cNvPr>
            <p:cNvSpPr/>
            <p:nvPr/>
          </p:nvSpPr>
          <p:spPr>
            <a:xfrm>
              <a:off x="4083449" y="4108059"/>
              <a:ext cx="6012873" cy="1689161"/>
            </a:xfrm>
            <a:prstGeom prst="roundRect">
              <a:avLst>
                <a:gd name="adj" fmla="val 62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3" name="Graphic 42" descr="Warning">
              <a:extLst>
                <a:ext uri="{FF2B5EF4-FFF2-40B4-BE49-F238E27FC236}">
                  <a16:creationId xmlns:a16="http://schemas.microsoft.com/office/drawing/2014/main" id="{FDE8D8F6-3E01-41E6-A3A8-784928ED1DC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4377728" y="4353821"/>
              <a:ext cx="914400" cy="914400"/>
            </a:xfrm>
            <a:prstGeom prst="rect">
              <a:avLst/>
            </a:prstGeom>
          </p:spPr>
        </p:pic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9E1AE437-8AA1-4C1B-9E97-EE8503247053}"/>
                </a:ext>
              </a:extLst>
            </p:cNvPr>
            <p:cNvSpPr txBox="1"/>
            <p:nvPr/>
          </p:nvSpPr>
          <p:spPr>
            <a:xfrm>
              <a:off x="5292128" y="4418213"/>
              <a:ext cx="398353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Do you want to save changes?</a:t>
              </a:r>
            </a:p>
          </p:txBody>
        </p:sp>
        <p:sp>
          <p:nvSpPr>
            <p:cNvPr id="45" name="Rectangle: Rounded Corners 44">
              <a:hlinkClick r:id="rId5" action="ppaction://hlinksldjump"/>
              <a:extLst>
                <a:ext uri="{FF2B5EF4-FFF2-40B4-BE49-F238E27FC236}">
                  <a16:creationId xmlns:a16="http://schemas.microsoft.com/office/drawing/2014/main" id="{AC5683A1-DBF4-4081-9611-B2DEE1674C12}"/>
                </a:ext>
              </a:extLst>
            </p:cNvPr>
            <p:cNvSpPr/>
            <p:nvPr/>
          </p:nvSpPr>
          <p:spPr>
            <a:xfrm>
              <a:off x="5879847" y="5255679"/>
              <a:ext cx="1079806" cy="363130"/>
            </a:xfrm>
            <a:prstGeom prst="roundRect">
              <a:avLst/>
            </a:prstGeom>
            <a:solidFill>
              <a:schemeClr val="tx1">
                <a:lumMod val="85000"/>
              </a:schemeClr>
            </a:solidFill>
            <a:ln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Yes</a:t>
              </a:r>
            </a:p>
          </p:txBody>
        </p:sp>
        <p:sp>
          <p:nvSpPr>
            <p:cNvPr id="46" name="Rectangle: Rounded Corners 45">
              <a:hlinkClick r:id="rId5" action="ppaction://hlinksldjump"/>
              <a:extLst>
                <a:ext uri="{FF2B5EF4-FFF2-40B4-BE49-F238E27FC236}">
                  <a16:creationId xmlns:a16="http://schemas.microsoft.com/office/drawing/2014/main" id="{4CF9B64E-FC95-4D14-B147-1F89383868F7}"/>
                </a:ext>
              </a:extLst>
            </p:cNvPr>
            <p:cNvSpPr/>
            <p:nvPr/>
          </p:nvSpPr>
          <p:spPr>
            <a:xfrm>
              <a:off x="7685263" y="5256371"/>
              <a:ext cx="1079806" cy="363130"/>
            </a:xfrm>
            <a:prstGeom prst="roundRect">
              <a:avLst/>
            </a:prstGeom>
            <a:solidFill>
              <a:schemeClr val="tx1">
                <a:lumMod val="85000"/>
              </a:schemeClr>
            </a:solidFill>
            <a:ln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No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255591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EDD7DE-1121-C182-6048-F293E27AB9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5C00EBF-3734-48D0-8574-35420D2C957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3040EE6-6D01-F80C-A7FD-C8644DF0A64F}"/>
              </a:ext>
            </a:extLst>
          </p:cNvPr>
          <p:cNvSpPr/>
          <p:nvPr/>
        </p:nvSpPr>
        <p:spPr>
          <a:xfrm>
            <a:off x="1335562" y="1581851"/>
            <a:ext cx="2646135" cy="2512065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3" name="Rectangle 22">
            <a:hlinkClick r:id="rId3" action="ppaction://hlinksldjump"/>
            <a:extLst>
              <a:ext uri="{FF2B5EF4-FFF2-40B4-BE49-F238E27FC236}">
                <a16:creationId xmlns:a16="http://schemas.microsoft.com/office/drawing/2014/main" id="{08A46E6B-5087-0AF8-1866-3E4ACB74774D}"/>
              </a:ext>
            </a:extLst>
          </p:cNvPr>
          <p:cNvSpPr/>
          <p:nvPr/>
        </p:nvSpPr>
        <p:spPr>
          <a:xfrm>
            <a:off x="2009175" y="4308637"/>
            <a:ext cx="1205080" cy="3237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>
                <a:solidFill>
                  <a:schemeClr val="bg1"/>
                </a:solidFill>
              </a:rPr>
              <a:t>EDIT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52B82B7-E3A7-42BB-A34B-8A7954AE9B2F}"/>
              </a:ext>
            </a:extLst>
          </p:cNvPr>
          <p:cNvSpPr txBox="1"/>
          <p:nvPr/>
        </p:nvSpPr>
        <p:spPr>
          <a:xfrm>
            <a:off x="4461430" y="1235315"/>
            <a:ext cx="41626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400" dirty="0">
                <a:solidFill>
                  <a:schemeClr val="tx1">
                    <a:lumMod val="95000"/>
                  </a:schemeClr>
                </a:solidFill>
              </a:rPr>
              <a:t>NAME</a:t>
            </a:r>
            <a:endParaRPr lang="en-PH" sz="2400" dirty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9CB9C20-721B-4549-A83A-9B28487A1039}"/>
              </a:ext>
            </a:extLst>
          </p:cNvPr>
          <p:cNvSpPr txBox="1"/>
          <p:nvPr/>
        </p:nvSpPr>
        <p:spPr>
          <a:xfrm>
            <a:off x="4461430" y="2234001"/>
            <a:ext cx="42095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400" dirty="0">
                <a:solidFill>
                  <a:schemeClr val="tx1">
                    <a:lumMod val="95000"/>
                  </a:schemeClr>
                </a:solidFill>
              </a:rPr>
              <a:t>STUDENT ID</a:t>
            </a:r>
            <a:endParaRPr lang="en-PH" sz="2400" dirty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57AA330-BBD9-46E4-9B63-C01BF1828A4B}"/>
              </a:ext>
            </a:extLst>
          </p:cNvPr>
          <p:cNvSpPr txBox="1"/>
          <p:nvPr/>
        </p:nvSpPr>
        <p:spPr>
          <a:xfrm>
            <a:off x="4461430" y="3326212"/>
            <a:ext cx="41626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400" dirty="0">
                <a:solidFill>
                  <a:schemeClr val="tx1">
                    <a:lumMod val="95000"/>
                  </a:schemeClr>
                </a:solidFill>
              </a:rPr>
              <a:t>CONTACT #</a:t>
            </a:r>
            <a:endParaRPr lang="en-PH" sz="2400" dirty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5AED970-7D4D-4A45-8C76-D07CAF06DF6C}"/>
              </a:ext>
            </a:extLst>
          </p:cNvPr>
          <p:cNvSpPr txBox="1"/>
          <p:nvPr/>
        </p:nvSpPr>
        <p:spPr>
          <a:xfrm>
            <a:off x="4461430" y="4273422"/>
            <a:ext cx="41626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400" dirty="0">
                <a:solidFill>
                  <a:schemeClr val="tx1">
                    <a:lumMod val="95000"/>
                  </a:schemeClr>
                </a:solidFill>
              </a:rPr>
              <a:t>E-MAIL ADDRESS</a:t>
            </a:r>
            <a:endParaRPr lang="en-PH" sz="2400" dirty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CCB88FBB-2EFF-4C3E-9A9A-CAF22EEB7812}"/>
              </a:ext>
            </a:extLst>
          </p:cNvPr>
          <p:cNvSpPr/>
          <p:nvPr/>
        </p:nvSpPr>
        <p:spPr>
          <a:xfrm>
            <a:off x="4568496" y="1736260"/>
            <a:ext cx="5709535" cy="50170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Juan Dela Cruz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25963745-FE8F-4C3F-9A43-86D050AA7A23}"/>
              </a:ext>
            </a:extLst>
          </p:cNvPr>
          <p:cNvSpPr/>
          <p:nvPr/>
        </p:nvSpPr>
        <p:spPr>
          <a:xfrm>
            <a:off x="4568495" y="2696838"/>
            <a:ext cx="5709535" cy="50170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ABC12345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9A7D0968-7994-4697-A75A-F1F31095FFC0}"/>
              </a:ext>
            </a:extLst>
          </p:cNvPr>
          <p:cNvSpPr/>
          <p:nvPr/>
        </p:nvSpPr>
        <p:spPr>
          <a:xfrm>
            <a:off x="4568494" y="3780322"/>
            <a:ext cx="5709535" cy="50170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0912-345-6789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BA12D0A0-7024-4C00-939B-319473066E77}"/>
              </a:ext>
            </a:extLst>
          </p:cNvPr>
          <p:cNvSpPr/>
          <p:nvPr/>
        </p:nvSpPr>
        <p:spPr>
          <a:xfrm>
            <a:off x="4568494" y="4735087"/>
            <a:ext cx="5709535" cy="50170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Juan@gmail.com</a:t>
            </a:r>
          </a:p>
        </p:txBody>
      </p:sp>
      <p:sp>
        <p:nvSpPr>
          <p:cNvPr id="34" name="Rectangle 33">
            <a:hlinkClick r:id="rId4" action="ppaction://hlinksldjump"/>
            <a:extLst>
              <a:ext uri="{FF2B5EF4-FFF2-40B4-BE49-F238E27FC236}">
                <a16:creationId xmlns:a16="http://schemas.microsoft.com/office/drawing/2014/main" id="{5A5D7B07-5DB9-4B98-B921-BE98ED922774}"/>
              </a:ext>
            </a:extLst>
          </p:cNvPr>
          <p:cNvSpPr/>
          <p:nvPr/>
        </p:nvSpPr>
        <p:spPr>
          <a:xfrm>
            <a:off x="6820721" y="5366142"/>
            <a:ext cx="1205080" cy="3237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>
                <a:solidFill>
                  <a:schemeClr val="bg1"/>
                </a:solidFill>
              </a:rPr>
              <a:t>Save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58C9A91-EF65-4979-B14E-02BB606E9DBA}"/>
              </a:ext>
            </a:extLst>
          </p:cNvPr>
          <p:cNvGrpSpPr/>
          <p:nvPr/>
        </p:nvGrpSpPr>
        <p:grpSpPr>
          <a:xfrm>
            <a:off x="-242352" y="-225822"/>
            <a:ext cx="12434352" cy="1306042"/>
            <a:chOff x="-242352" y="-225822"/>
            <a:chExt cx="12434352" cy="1306042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D31DE659-240C-43E4-B1DF-3E0274D5AD78}"/>
                </a:ext>
              </a:extLst>
            </p:cNvPr>
            <p:cNvGrpSpPr/>
            <p:nvPr/>
          </p:nvGrpSpPr>
          <p:grpSpPr>
            <a:xfrm>
              <a:off x="-242352" y="-225822"/>
              <a:ext cx="12434352" cy="1306042"/>
              <a:chOff x="-242352" y="-225822"/>
              <a:chExt cx="12434352" cy="1306042"/>
            </a:xfrm>
          </p:grpSpPr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13CF917E-DA0F-4FAD-9133-93B472034D3A}"/>
                  </a:ext>
                </a:extLst>
              </p:cNvPr>
              <p:cNvSpPr/>
              <p:nvPr/>
            </p:nvSpPr>
            <p:spPr>
              <a:xfrm>
                <a:off x="-39" y="3163"/>
                <a:ext cx="12192039" cy="750250"/>
              </a:xfrm>
              <a:prstGeom prst="rect">
                <a:avLst/>
              </a:prstGeom>
              <a:solidFill>
                <a:srgbClr val="0D45E3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 dirty="0"/>
              </a:p>
            </p:txBody>
          </p:sp>
          <p:pic>
            <p:nvPicPr>
              <p:cNvPr id="49" name="Picture 48" descr="A logo of a company">
                <a:extLst>
                  <a:ext uri="{FF2B5EF4-FFF2-40B4-BE49-F238E27FC236}">
                    <a16:creationId xmlns:a16="http://schemas.microsoft.com/office/drawing/2014/main" id="{A4F63794-87BE-4FBB-AFB7-2462298D490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242352" y="-225822"/>
                <a:ext cx="1306042" cy="1306042"/>
              </a:xfrm>
              <a:prstGeom prst="rect">
                <a:avLst/>
              </a:prstGeom>
            </p:spPr>
          </p:pic>
        </p:grpSp>
        <p:sp>
          <p:nvSpPr>
            <p:cNvPr id="41" name="TextBox 40">
              <a:hlinkClick r:id="rId7" action="ppaction://hlinksldjump"/>
              <a:extLst>
                <a:ext uri="{FF2B5EF4-FFF2-40B4-BE49-F238E27FC236}">
                  <a16:creationId xmlns:a16="http://schemas.microsoft.com/office/drawing/2014/main" id="{0F6B53E5-B730-49D9-8F7E-2ED968DC4063}"/>
                </a:ext>
              </a:extLst>
            </p:cNvPr>
            <p:cNvSpPr txBox="1"/>
            <p:nvPr/>
          </p:nvSpPr>
          <p:spPr>
            <a:xfrm>
              <a:off x="789088" y="85900"/>
              <a:ext cx="318575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3200" dirty="0">
                  <a:latin typeface="Amasis MT Pro Black" panose="02040A04050005020304" pitchFamily="18" charset="0"/>
                  <a:ea typeface="Ebrima" panose="02000000000000000000" pitchFamily="2" charset="0"/>
                  <a:cs typeface="Ebrima" panose="02000000000000000000" pitchFamily="2" charset="0"/>
                </a:rPr>
                <a:t>APPOINTMENT</a:t>
              </a:r>
            </a:p>
          </p:txBody>
        </p:sp>
        <p:sp>
          <p:nvSpPr>
            <p:cNvPr id="43" name="TextBox 42">
              <a:hlinkClick r:id="rId8" action="ppaction://hlinksldjump"/>
              <a:extLst>
                <a:ext uri="{FF2B5EF4-FFF2-40B4-BE49-F238E27FC236}">
                  <a16:creationId xmlns:a16="http://schemas.microsoft.com/office/drawing/2014/main" id="{E88D6DAD-C6A3-4DE1-B85A-9EF6B3870EC1}"/>
                </a:ext>
              </a:extLst>
            </p:cNvPr>
            <p:cNvSpPr txBox="1"/>
            <p:nvPr/>
          </p:nvSpPr>
          <p:spPr>
            <a:xfrm>
              <a:off x="4242592" y="85898"/>
              <a:ext cx="318575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3200" dirty="0">
                  <a:latin typeface="Amasis MT Pro Black" panose="02040A04050005020304" pitchFamily="18" charset="0"/>
                  <a:ea typeface="Ebrima" panose="02000000000000000000" pitchFamily="2" charset="0"/>
                  <a:cs typeface="Ebrima" panose="02000000000000000000" pitchFamily="2" charset="0"/>
                </a:rPr>
                <a:t>PROFILE</a:t>
              </a:r>
            </a:p>
          </p:txBody>
        </p:sp>
        <p:sp>
          <p:nvSpPr>
            <p:cNvPr id="44" name="TextBox 43">
              <a:hlinkClick r:id="rId9" action="ppaction://hlinksldjump"/>
              <a:extLst>
                <a:ext uri="{FF2B5EF4-FFF2-40B4-BE49-F238E27FC236}">
                  <a16:creationId xmlns:a16="http://schemas.microsoft.com/office/drawing/2014/main" id="{A0B17A1D-42C0-45C6-943E-8829B60B5025}"/>
                </a:ext>
              </a:extLst>
            </p:cNvPr>
            <p:cNvSpPr txBox="1"/>
            <p:nvPr/>
          </p:nvSpPr>
          <p:spPr>
            <a:xfrm>
              <a:off x="7728954" y="85899"/>
              <a:ext cx="318575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3200" dirty="0">
                  <a:latin typeface="Amasis MT Pro Black" panose="02040A04050005020304" pitchFamily="18" charset="0"/>
                  <a:ea typeface="Ebrima" panose="02000000000000000000" pitchFamily="2" charset="0"/>
                  <a:cs typeface="Ebrima" panose="02000000000000000000" pitchFamily="2" charset="0"/>
                </a:rPr>
                <a:t>ABOUT</a:t>
              </a:r>
            </a:p>
          </p:txBody>
        </p: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AB486C31-9E94-4F20-B480-89C746A766CC}"/>
                </a:ext>
              </a:extLst>
            </p:cNvPr>
            <p:cNvCxnSpPr/>
            <p:nvPr/>
          </p:nvCxnSpPr>
          <p:spPr>
            <a:xfrm>
              <a:off x="4076874" y="107279"/>
              <a:ext cx="0" cy="56339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E65DF4A8-7B53-48E4-AAED-DC3C58B58107}"/>
                </a:ext>
              </a:extLst>
            </p:cNvPr>
            <p:cNvCxnSpPr/>
            <p:nvPr/>
          </p:nvCxnSpPr>
          <p:spPr>
            <a:xfrm>
              <a:off x="7594063" y="122772"/>
              <a:ext cx="0" cy="56339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656303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EDD7DE-1121-C182-6048-F293E27AB9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5C00EBF-3734-48D0-8574-35420D2C957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3040EE6-6D01-F80C-A7FD-C8644DF0A64F}"/>
              </a:ext>
            </a:extLst>
          </p:cNvPr>
          <p:cNvSpPr/>
          <p:nvPr/>
        </p:nvSpPr>
        <p:spPr>
          <a:xfrm>
            <a:off x="1335562" y="1581851"/>
            <a:ext cx="2646135" cy="2512065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3" name="Rectangle 22">
            <a:hlinkClick r:id="rId3" action="ppaction://hlinksldjump"/>
            <a:extLst>
              <a:ext uri="{FF2B5EF4-FFF2-40B4-BE49-F238E27FC236}">
                <a16:creationId xmlns:a16="http://schemas.microsoft.com/office/drawing/2014/main" id="{08A46E6B-5087-0AF8-1866-3E4ACB74774D}"/>
              </a:ext>
            </a:extLst>
          </p:cNvPr>
          <p:cNvSpPr/>
          <p:nvPr/>
        </p:nvSpPr>
        <p:spPr>
          <a:xfrm>
            <a:off x="2009175" y="4308637"/>
            <a:ext cx="1205080" cy="3237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>
                <a:solidFill>
                  <a:schemeClr val="bg1"/>
                </a:solidFill>
              </a:rPr>
              <a:t>UPLOAD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52B82B7-E3A7-42BB-A34B-8A7954AE9B2F}"/>
              </a:ext>
            </a:extLst>
          </p:cNvPr>
          <p:cNvSpPr txBox="1"/>
          <p:nvPr/>
        </p:nvSpPr>
        <p:spPr>
          <a:xfrm>
            <a:off x="4461430" y="1235315"/>
            <a:ext cx="41626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400" dirty="0">
                <a:solidFill>
                  <a:schemeClr val="tx1">
                    <a:lumMod val="95000"/>
                  </a:schemeClr>
                </a:solidFill>
              </a:rPr>
              <a:t>NAME</a:t>
            </a:r>
            <a:endParaRPr lang="en-PH" sz="2400" dirty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9CB9C20-721B-4549-A83A-9B28487A1039}"/>
              </a:ext>
            </a:extLst>
          </p:cNvPr>
          <p:cNvSpPr txBox="1"/>
          <p:nvPr/>
        </p:nvSpPr>
        <p:spPr>
          <a:xfrm>
            <a:off x="4461430" y="2234001"/>
            <a:ext cx="42095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400" dirty="0">
                <a:solidFill>
                  <a:schemeClr val="tx1">
                    <a:lumMod val="95000"/>
                  </a:schemeClr>
                </a:solidFill>
              </a:rPr>
              <a:t>STUDENT ID</a:t>
            </a:r>
            <a:endParaRPr lang="en-PH" sz="2400" dirty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57AA330-BBD9-46E4-9B63-C01BF1828A4B}"/>
              </a:ext>
            </a:extLst>
          </p:cNvPr>
          <p:cNvSpPr txBox="1"/>
          <p:nvPr/>
        </p:nvSpPr>
        <p:spPr>
          <a:xfrm>
            <a:off x="4461430" y="3326212"/>
            <a:ext cx="41626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400" dirty="0">
                <a:solidFill>
                  <a:schemeClr val="tx1">
                    <a:lumMod val="95000"/>
                  </a:schemeClr>
                </a:solidFill>
              </a:rPr>
              <a:t>CONTACT #</a:t>
            </a:r>
            <a:endParaRPr lang="en-PH" sz="2400" dirty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5AED970-7D4D-4A45-8C76-D07CAF06DF6C}"/>
              </a:ext>
            </a:extLst>
          </p:cNvPr>
          <p:cNvSpPr txBox="1"/>
          <p:nvPr/>
        </p:nvSpPr>
        <p:spPr>
          <a:xfrm>
            <a:off x="4461430" y="4273422"/>
            <a:ext cx="41626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400" dirty="0">
                <a:solidFill>
                  <a:schemeClr val="tx1">
                    <a:lumMod val="95000"/>
                  </a:schemeClr>
                </a:solidFill>
              </a:rPr>
              <a:t>E-MAIL ADDRESS</a:t>
            </a:r>
            <a:endParaRPr lang="en-PH" sz="2400" dirty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CCB88FBB-2EFF-4C3E-9A9A-CAF22EEB7812}"/>
              </a:ext>
            </a:extLst>
          </p:cNvPr>
          <p:cNvSpPr/>
          <p:nvPr/>
        </p:nvSpPr>
        <p:spPr>
          <a:xfrm>
            <a:off x="4568496" y="1736260"/>
            <a:ext cx="5709535" cy="50170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Juan Dela Cruz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25963745-FE8F-4C3F-9A43-86D050AA7A23}"/>
              </a:ext>
            </a:extLst>
          </p:cNvPr>
          <p:cNvSpPr/>
          <p:nvPr/>
        </p:nvSpPr>
        <p:spPr>
          <a:xfrm>
            <a:off x="4568495" y="2696838"/>
            <a:ext cx="5709535" cy="50170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ABC12345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9A7D0968-7994-4697-A75A-F1F31095FFC0}"/>
              </a:ext>
            </a:extLst>
          </p:cNvPr>
          <p:cNvSpPr/>
          <p:nvPr/>
        </p:nvSpPr>
        <p:spPr>
          <a:xfrm>
            <a:off x="4568494" y="3780322"/>
            <a:ext cx="5709535" cy="50170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0912-345-6789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BA12D0A0-7024-4C00-939B-319473066E77}"/>
              </a:ext>
            </a:extLst>
          </p:cNvPr>
          <p:cNvSpPr/>
          <p:nvPr/>
        </p:nvSpPr>
        <p:spPr>
          <a:xfrm>
            <a:off x="4568494" y="4735087"/>
            <a:ext cx="5709535" cy="50170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Juan@gmail.com</a:t>
            </a:r>
          </a:p>
        </p:txBody>
      </p:sp>
      <p:sp>
        <p:nvSpPr>
          <p:cNvPr id="34" name="Rectangle 33">
            <a:hlinkClick r:id="rId4" action="ppaction://hlinksldjump"/>
            <a:extLst>
              <a:ext uri="{FF2B5EF4-FFF2-40B4-BE49-F238E27FC236}">
                <a16:creationId xmlns:a16="http://schemas.microsoft.com/office/drawing/2014/main" id="{5A5D7B07-5DB9-4B98-B921-BE98ED922774}"/>
              </a:ext>
            </a:extLst>
          </p:cNvPr>
          <p:cNvSpPr/>
          <p:nvPr/>
        </p:nvSpPr>
        <p:spPr>
          <a:xfrm>
            <a:off x="6820721" y="5366142"/>
            <a:ext cx="1205080" cy="3237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>
                <a:solidFill>
                  <a:schemeClr val="bg1"/>
                </a:solidFill>
              </a:rPr>
              <a:t>Save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58C9A91-EF65-4979-B14E-02BB606E9DBA}"/>
              </a:ext>
            </a:extLst>
          </p:cNvPr>
          <p:cNvGrpSpPr/>
          <p:nvPr/>
        </p:nvGrpSpPr>
        <p:grpSpPr>
          <a:xfrm>
            <a:off x="-242352" y="-225822"/>
            <a:ext cx="12434352" cy="1306042"/>
            <a:chOff x="-242352" y="-225822"/>
            <a:chExt cx="12434352" cy="1306042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D31DE659-240C-43E4-B1DF-3E0274D5AD78}"/>
                </a:ext>
              </a:extLst>
            </p:cNvPr>
            <p:cNvGrpSpPr/>
            <p:nvPr/>
          </p:nvGrpSpPr>
          <p:grpSpPr>
            <a:xfrm>
              <a:off x="-242352" y="-225822"/>
              <a:ext cx="12434352" cy="1306042"/>
              <a:chOff x="-242352" y="-225822"/>
              <a:chExt cx="12434352" cy="1306042"/>
            </a:xfrm>
          </p:grpSpPr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13CF917E-DA0F-4FAD-9133-93B472034D3A}"/>
                  </a:ext>
                </a:extLst>
              </p:cNvPr>
              <p:cNvSpPr/>
              <p:nvPr/>
            </p:nvSpPr>
            <p:spPr>
              <a:xfrm>
                <a:off x="-39" y="3163"/>
                <a:ext cx="12192039" cy="750250"/>
              </a:xfrm>
              <a:prstGeom prst="rect">
                <a:avLst/>
              </a:prstGeom>
              <a:solidFill>
                <a:srgbClr val="0D45E3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 dirty="0"/>
              </a:p>
            </p:txBody>
          </p:sp>
          <p:pic>
            <p:nvPicPr>
              <p:cNvPr id="49" name="Picture 48" descr="A logo of a company">
                <a:extLst>
                  <a:ext uri="{FF2B5EF4-FFF2-40B4-BE49-F238E27FC236}">
                    <a16:creationId xmlns:a16="http://schemas.microsoft.com/office/drawing/2014/main" id="{A4F63794-87BE-4FBB-AFB7-2462298D490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242352" y="-225822"/>
                <a:ext cx="1306042" cy="1306042"/>
              </a:xfrm>
              <a:prstGeom prst="rect">
                <a:avLst/>
              </a:prstGeom>
            </p:spPr>
          </p:pic>
        </p:grpSp>
        <p:sp>
          <p:nvSpPr>
            <p:cNvPr id="41" name="TextBox 40">
              <a:hlinkClick r:id="rId7" action="ppaction://hlinksldjump"/>
              <a:extLst>
                <a:ext uri="{FF2B5EF4-FFF2-40B4-BE49-F238E27FC236}">
                  <a16:creationId xmlns:a16="http://schemas.microsoft.com/office/drawing/2014/main" id="{0F6B53E5-B730-49D9-8F7E-2ED968DC4063}"/>
                </a:ext>
              </a:extLst>
            </p:cNvPr>
            <p:cNvSpPr txBox="1"/>
            <p:nvPr/>
          </p:nvSpPr>
          <p:spPr>
            <a:xfrm>
              <a:off x="789088" y="85900"/>
              <a:ext cx="318575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3200" dirty="0">
                  <a:latin typeface="Amasis MT Pro Black" panose="02040A04050005020304" pitchFamily="18" charset="0"/>
                  <a:ea typeface="Ebrima" panose="02000000000000000000" pitchFamily="2" charset="0"/>
                  <a:cs typeface="Ebrima" panose="02000000000000000000" pitchFamily="2" charset="0"/>
                </a:rPr>
                <a:t>APPOINTMENT</a:t>
              </a:r>
            </a:p>
          </p:txBody>
        </p:sp>
        <p:sp>
          <p:nvSpPr>
            <p:cNvPr id="43" name="TextBox 42">
              <a:hlinkClick r:id="rId3" action="ppaction://hlinksldjump"/>
              <a:extLst>
                <a:ext uri="{FF2B5EF4-FFF2-40B4-BE49-F238E27FC236}">
                  <a16:creationId xmlns:a16="http://schemas.microsoft.com/office/drawing/2014/main" id="{E88D6DAD-C6A3-4DE1-B85A-9EF6B3870EC1}"/>
                </a:ext>
              </a:extLst>
            </p:cNvPr>
            <p:cNvSpPr txBox="1"/>
            <p:nvPr/>
          </p:nvSpPr>
          <p:spPr>
            <a:xfrm>
              <a:off x="4242592" y="85898"/>
              <a:ext cx="318575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3200" dirty="0">
                  <a:latin typeface="Amasis MT Pro Black" panose="02040A04050005020304" pitchFamily="18" charset="0"/>
                  <a:ea typeface="Ebrima" panose="02000000000000000000" pitchFamily="2" charset="0"/>
                  <a:cs typeface="Ebrima" panose="02000000000000000000" pitchFamily="2" charset="0"/>
                </a:rPr>
                <a:t>PROFILE</a:t>
              </a:r>
            </a:p>
          </p:txBody>
        </p:sp>
        <p:sp>
          <p:nvSpPr>
            <p:cNvPr id="44" name="TextBox 43">
              <a:hlinkClick r:id="rId8" action="ppaction://hlinksldjump"/>
              <a:extLst>
                <a:ext uri="{FF2B5EF4-FFF2-40B4-BE49-F238E27FC236}">
                  <a16:creationId xmlns:a16="http://schemas.microsoft.com/office/drawing/2014/main" id="{A0B17A1D-42C0-45C6-943E-8829B60B5025}"/>
                </a:ext>
              </a:extLst>
            </p:cNvPr>
            <p:cNvSpPr txBox="1"/>
            <p:nvPr/>
          </p:nvSpPr>
          <p:spPr>
            <a:xfrm>
              <a:off x="7728954" y="85899"/>
              <a:ext cx="318575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3200" dirty="0">
                  <a:latin typeface="Amasis MT Pro Black" panose="02040A04050005020304" pitchFamily="18" charset="0"/>
                  <a:ea typeface="Ebrima" panose="02000000000000000000" pitchFamily="2" charset="0"/>
                  <a:cs typeface="Ebrima" panose="02000000000000000000" pitchFamily="2" charset="0"/>
                </a:rPr>
                <a:t>ABOUT</a:t>
              </a:r>
            </a:p>
          </p:txBody>
        </p: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AB486C31-9E94-4F20-B480-89C746A766CC}"/>
                </a:ext>
              </a:extLst>
            </p:cNvPr>
            <p:cNvCxnSpPr/>
            <p:nvPr/>
          </p:nvCxnSpPr>
          <p:spPr>
            <a:xfrm>
              <a:off x="4076874" y="107279"/>
              <a:ext cx="0" cy="56339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E65DF4A8-7B53-48E4-AAED-DC3C58B58107}"/>
                </a:ext>
              </a:extLst>
            </p:cNvPr>
            <p:cNvCxnSpPr/>
            <p:nvPr/>
          </p:nvCxnSpPr>
          <p:spPr>
            <a:xfrm>
              <a:off x="7594063" y="122772"/>
              <a:ext cx="0" cy="56339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2702B0CB-6D16-481F-9643-C97CE256854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7768" y="371048"/>
            <a:ext cx="8507324" cy="5251637"/>
          </a:xfrm>
          <a:prstGeom prst="rect">
            <a:avLst/>
          </a:prstGeom>
        </p:spPr>
      </p:pic>
      <p:pic>
        <p:nvPicPr>
          <p:cNvPr id="3" name="Picture 2">
            <a:hlinkClick r:id="rId10" action="ppaction://hlinksldjump"/>
            <a:extLst>
              <a:ext uri="{FF2B5EF4-FFF2-40B4-BE49-F238E27FC236}">
                <a16:creationId xmlns:a16="http://schemas.microsoft.com/office/drawing/2014/main" id="{6034DA86-9E1E-4B86-8531-4FFC5C5A03D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069193" y="5273933"/>
            <a:ext cx="670343" cy="169605"/>
          </a:xfrm>
          <a:prstGeom prst="rect">
            <a:avLst/>
          </a:prstGeom>
        </p:spPr>
      </p:pic>
      <p:pic>
        <p:nvPicPr>
          <p:cNvPr id="4" name="Picture 3">
            <a:hlinkClick r:id="rId12" action="ppaction://hlinksldjump"/>
            <a:extLst>
              <a:ext uri="{FF2B5EF4-FFF2-40B4-BE49-F238E27FC236}">
                <a16:creationId xmlns:a16="http://schemas.microsoft.com/office/drawing/2014/main" id="{A59C3758-CC9D-4DDA-98D6-3482A7E04385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846050" y="5260455"/>
            <a:ext cx="741258" cy="202161"/>
          </a:xfrm>
          <a:prstGeom prst="rect">
            <a:avLst/>
          </a:prstGeom>
        </p:spPr>
      </p:pic>
      <p:pic>
        <p:nvPicPr>
          <p:cNvPr id="5" name="Picture 4">
            <a:hlinkClick r:id="rId12" action="ppaction://hlinksldjump"/>
            <a:extLst>
              <a:ext uri="{FF2B5EF4-FFF2-40B4-BE49-F238E27FC236}">
                <a16:creationId xmlns:a16="http://schemas.microsoft.com/office/drawing/2014/main" id="{DBD5AFE7-FF6E-4492-BAC0-F55B09EE2D5D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r="7502"/>
          <a:stretch/>
        </p:blipFill>
        <p:spPr>
          <a:xfrm>
            <a:off x="8409395" y="371048"/>
            <a:ext cx="305697" cy="255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4467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2937</TotalTime>
  <Words>2464</Words>
  <Application>Microsoft Office PowerPoint</Application>
  <PresentationFormat>Widescreen</PresentationFormat>
  <Paragraphs>949</Paragraphs>
  <Slides>57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57</vt:i4>
      </vt:variant>
    </vt:vector>
  </HeadingPairs>
  <TitlesOfParts>
    <vt:vector size="69" baseType="lpstr">
      <vt:lpstr>Amasis MT Pro Black</vt:lpstr>
      <vt:lpstr>Aptos</vt:lpstr>
      <vt:lpstr>Arial</vt:lpstr>
      <vt:lpstr>Biome Light</vt:lpstr>
      <vt:lpstr>Calibri</vt:lpstr>
      <vt:lpstr>Calibri Light</vt:lpstr>
      <vt:lpstr>Ebrima</vt:lpstr>
      <vt:lpstr>Microsoft Sans Serif</vt:lpstr>
      <vt:lpstr>Trebuchet MS</vt:lpstr>
      <vt:lpstr>Tw Cen MT</vt:lpstr>
      <vt:lpstr>Circuit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Emerson Larida</dc:creator>
  <cp:lastModifiedBy>Jonathan Rapiza</cp:lastModifiedBy>
  <cp:revision>158</cp:revision>
  <dcterms:created xsi:type="dcterms:W3CDTF">2024-10-01T02:38:55Z</dcterms:created>
  <dcterms:modified xsi:type="dcterms:W3CDTF">2024-11-05T14:58:48Z</dcterms:modified>
</cp:coreProperties>
</file>